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heme/theme2.xml" ContentType="application/vnd.openxmlformats-officedocument.theme+xml"/>
  <Override PartName="/ppt/tags/tag3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
  </p:notesMasterIdLst>
  <p:sldIdLst>
    <p:sldId id="2147469981" r:id="rId2"/>
    <p:sldId id="2147469991" r:id="rId3"/>
    <p:sldId id="2147469992" r:id="rId4"/>
    <p:sldId id="2147469993" r:id="rId5"/>
    <p:sldId id="2147469994" r:id="rId6"/>
    <p:sldId id="2147469995" r:id="rId7"/>
    <p:sldId id="214746999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119" d="100"/>
          <a:sy n="119" d="100"/>
        </p:scale>
        <p:origin x="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302B6C-C787-4CDE-941C-7537C54A5E0E}" type="datetimeFigureOut">
              <a:rPr lang="en-GB" smtClean="0"/>
              <a:t>27/05/2025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588033-FFD9-49F0-B0AD-08333650E3A8}" type="slidenum">
              <a:rPr lang="en-GB" smtClean="0"/>
              <a:t>‹#›</a:t>
            </a:fld>
            <a:endParaRPr lang="en-GB"/>
          </a:p>
        </p:txBody>
      </p:sp>
    </p:spTree>
    <p:extLst>
      <p:ext uri="{BB962C8B-B14F-4D97-AF65-F5344CB8AC3E}">
        <p14:creationId xmlns:p14="http://schemas.microsoft.com/office/powerpoint/2010/main" val="271346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Patient/carer persona template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9B336-26A1-486C-A699-96C25625A7D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9357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6C961-912D-157F-B393-B5DAC30292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092F6-6BCE-772A-4422-A8A08409C7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ADCDEA-1DAC-3F20-CC67-5C96D12AE7DE}"/>
              </a:ext>
            </a:extLst>
          </p:cNvPr>
          <p:cNvSpPr>
            <a:spLocks noGrp="1"/>
          </p:cNvSpPr>
          <p:nvPr>
            <p:ph type="body" idx="1"/>
          </p:nvPr>
        </p:nvSpPr>
        <p:spPr/>
        <p:txBody>
          <a:bodyPr/>
          <a:lstStyle/>
          <a:p>
            <a:r>
              <a:rPr lang="en-GB" dirty="0"/>
              <a:t>Patient/carer persona template</a:t>
            </a:r>
          </a:p>
        </p:txBody>
      </p:sp>
      <p:sp>
        <p:nvSpPr>
          <p:cNvPr id="4" name="Slide Number Placeholder 3">
            <a:extLst>
              <a:ext uri="{FF2B5EF4-FFF2-40B4-BE49-F238E27FC236}">
                <a16:creationId xmlns:a16="http://schemas.microsoft.com/office/drawing/2014/main" id="{0E371895-C9E5-AF6B-0CB9-5B3426A53ABA}"/>
              </a:ext>
            </a:extLst>
          </p:cNvPr>
          <p:cNvSpPr>
            <a:spLocks noGrp="1"/>
          </p:cNvSpPr>
          <p:nvPr>
            <p:ph type="sldNum" sz="quarter" idx="5"/>
          </p:nvPr>
        </p:nvSpPr>
        <p:spPr/>
        <p:txBody>
          <a:bodyPr/>
          <a:lstStyle/>
          <a:p>
            <a:fld id="{95D9B336-26A1-486C-A699-96C25625A7D1}" type="slidenum">
              <a:rPr lang="en-GB" smtClean="0"/>
              <a:t>3</a:t>
            </a:fld>
            <a:endParaRPr lang="en-GB"/>
          </a:p>
        </p:txBody>
      </p:sp>
    </p:spTree>
    <p:extLst>
      <p:ext uri="{BB962C8B-B14F-4D97-AF65-F5344CB8AC3E}">
        <p14:creationId xmlns:p14="http://schemas.microsoft.com/office/powerpoint/2010/main" val="744235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E3627-AB69-F587-0948-FF08B4CEAB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F1C7C0-DBDA-7F19-761E-57BE3EEA0F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609AD1-8776-7FCA-D658-7127F74B0251}"/>
              </a:ext>
            </a:extLst>
          </p:cNvPr>
          <p:cNvSpPr>
            <a:spLocks noGrp="1"/>
          </p:cNvSpPr>
          <p:nvPr>
            <p:ph type="body" idx="1"/>
          </p:nvPr>
        </p:nvSpPr>
        <p:spPr/>
        <p:txBody>
          <a:bodyPr/>
          <a:lstStyle/>
          <a:p>
            <a:r>
              <a:rPr lang="en-GB" dirty="0"/>
              <a:t>Patient/carer persona template</a:t>
            </a:r>
          </a:p>
        </p:txBody>
      </p:sp>
      <p:sp>
        <p:nvSpPr>
          <p:cNvPr id="4" name="Slide Number Placeholder 3">
            <a:extLst>
              <a:ext uri="{FF2B5EF4-FFF2-40B4-BE49-F238E27FC236}">
                <a16:creationId xmlns:a16="http://schemas.microsoft.com/office/drawing/2014/main" id="{316CE611-E190-B542-E991-B4BECB20C080}"/>
              </a:ext>
            </a:extLst>
          </p:cNvPr>
          <p:cNvSpPr>
            <a:spLocks noGrp="1"/>
          </p:cNvSpPr>
          <p:nvPr>
            <p:ph type="sldNum" sz="quarter" idx="5"/>
          </p:nvPr>
        </p:nvSpPr>
        <p:spPr/>
        <p:txBody>
          <a:bodyPr/>
          <a:lstStyle/>
          <a:p>
            <a:fld id="{95D9B336-26A1-486C-A699-96C25625A7D1}" type="slidenum">
              <a:rPr lang="en-GB" smtClean="0"/>
              <a:t>4</a:t>
            </a:fld>
            <a:endParaRPr lang="en-GB"/>
          </a:p>
        </p:txBody>
      </p:sp>
    </p:spTree>
    <p:extLst>
      <p:ext uri="{BB962C8B-B14F-4D97-AF65-F5344CB8AC3E}">
        <p14:creationId xmlns:p14="http://schemas.microsoft.com/office/powerpoint/2010/main" val="3720151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702AE-4726-B3DF-6C47-A7138D82E8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0893CF-A269-7667-4147-292750AE4F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78C75A-C5D1-928F-E275-4E269281CE2A}"/>
              </a:ext>
            </a:extLst>
          </p:cNvPr>
          <p:cNvSpPr>
            <a:spLocks noGrp="1"/>
          </p:cNvSpPr>
          <p:nvPr>
            <p:ph type="body" idx="1"/>
          </p:nvPr>
        </p:nvSpPr>
        <p:spPr/>
        <p:txBody>
          <a:bodyPr/>
          <a:lstStyle/>
          <a:p>
            <a:r>
              <a:rPr lang="en-GB" dirty="0"/>
              <a:t>Patient/carer persona template</a:t>
            </a:r>
          </a:p>
        </p:txBody>
      </p:sp>
      <p:sp>
        <p:nvSpPr>
          <p:cNvPr id="4" name="Slide Number Placeholder 3">
            <a:extLst>
              <a:ext uri="{FF2B5EF4-FFF2-40B4-BE49-F238E27FC236}">
                <a16:creationId xmlns:a16="http://schemas.microsoft.com/office/drawing/2014/main" id="{305D6C96-0311-3080-93D4-85DB3F7FCCE3}"/>
              </a:ext>
            </a:extLst>
          </p:cNvPr>
          <p:cNvSpPr>
            <a:spLocks noGrp="1"/>
          </p:cNvSpPr>
          <p:nvPr>
            <p:ph type="sldNum" sz="quarter" idx="5"/>
          </p:nvPr>
        </p:nvSpPr>
        <p:spPr/>
        <p:txBody>
          <a:bodyPr/>
          <a:lstStyle/>
          <a:p>
            <a:fld id="{95D9B336-26A1-486C-A699-96C25625A7D1}" type="slidenum">
              <a:rPr lang="en-GB" smtClean="0"/>
              <a:t>5</a:t>
            </a:fld>
            <a:endParaRPr lang="en-GB"/>
          </a:p>
        </p:txBody>
      </p:sp>
    </p:spTree>
    <p:extLst>
      <p:ext uri="{BB962C8B-B14F-4D97-AF65-F5344CB8AC3E}">
        <p14:creationId xmlns:p14="http://schemas.microsoft.com/office/powerpoint/2010/main" val="2660054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8A1CE-3E64-A6EC-F833-5AD8B64966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FB3E2D-E165-B69A-8DDD-E570375897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64EF18-AC93-8E4B-2378-A5BB6D5CFDC5}"/>
              </a:ext>
            </a:extLst>
          </p:cNvPr>
          <p:cNvSpPr>
            <a:spLocks noGrp="1"/>
          </p:cNvSpPr>
          <p:nvPr>
            <p:ph type="body" idx="1"/>
          </p:nvPr>
        </p:nvSpPr>
        <p:spPr/>
        <p:txBody>
          <a:bodyPr/>
          <a:lstStyle/>
          <a:p>
            <a:r>
              <a:rPr lang="en-GB" dirty="0"/>
              <a:t>Patient/carer persona template</a:t>
            </a:r>
          </a:p>
        </p:txBody>
      </p:sp>
      <p:sp>
        <p:nvSpPr>
          <p:cNvPr id="4" name="Slide Number Placeholder 3">
            <a:extLst>
              <a:ext uri="{FF2B5EF4-FFF2-40B4-BE49-F238E27FC236}">
                <a16:creationId xmlns:a16="http://schemas.microsoft.com/office/drawing/2014/main" id="{04C3129A-0E5F-9BA0-BE53-70AB5C0AC85F}"/>
              </a:ext>
            </a:extLst>
          </p:cNvPr>
          <p:cNvSpPr>
            <a:spLocks noGrp="1"/>
          </p:cNvSpPr>
          <p:nvPr>
            <p:ph type="sldNum" sz="quarter" idx="5"/>
          </p:nvPr>
        </p:nvSpPr>
        <p:spPr/>
        <p:txBody>
          <a:bodyPr/>
          <a:lstStyle/>
          <a:p>
            <a:fld id="{95D9B336-26A1-486C-A699-96C25625A7D1}" type="slidenum">
              <a:rPr lang="en-GB" smtClean="0"/>
              <a:t>6</a:t>
            </a:fld>
            <a:endParaRPr lang="en-GB"/>
          </a:p>
        </p:txBody>
      </p:sp>
    </p:spTree>
    <p:extLst>
      <p:ext uri="{BB962C8B-B14F-4D97-AF65-F5344CB8AC3E}">
        <p14:creationId xmlns:p14="http://schemas.microsoft.com/office/powerpoint/2010/main" val="1216991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EC2D-8527-A491-4024-E40BA8476E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54AF60-5E88-39C8-EAEE-9CFF8FFCBE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D15BC1-D3F7-73EA-9C6C-3663D5A7478B}"/>
              </a:ext>
            </a:extLst>
          </p:cNvPr>
          <p:cNvSpPr>
            <a:spLocks noGrp="1"/>
          </p:cNvSpPr>
          <p:nvPr>
            <p:ph type="body" idx="1"/>
          </p:nvPr>
        </p:nvSpPr>
        <p:spPr/>
        <p:txBody>
          <a:bodyPr/>
          <a:lstStyle/>
          <a:p>
            <a:r>
              <a:rPr lang="en-GB" dirty="0"/>
              <a:t>Patient/carer persona template</a:t>
            </a:r>
          </a:p>
        </p:txBody>
      </p:sp>
      <p:sp>
        <p:nvSpPr>
          <p:cNvPr id="4" name="Slide Number Placeholder 3">
            <a:extLst>
              <a:ext uri="{FF2B5EF4-FFF2-40B4-BE49-F238E27FC236}">
                <a16:creationId xmlns:a16="http://schemas.microsoft.com/office/drawing/2014/main" id="{9C892FD3-186A-2EEF-FAA0-E04AC88A877F}"/>
              </a:ext>
            </a:extLst>
          </p:cNvPr>
          <p:cNvSpPr>
            <a:spLocks noGrp="1"/>
          </p:cNvSpPr>
          <p:nvPr>
            <p:ph type="sldNum" sz="quarter" idx="5"/>
          </p:nvPr>
        </p:nvSpPr>
        <p:spPr/>
        <p:txBody>
          <a:bodyPr/>
          <a:lstStyle/>
          <a:p>
            <a:fld id="{95D9B336-26A1-486C-A699-96C25625A7D1}" type="slidenum">
              <a:rPr lang="en-GB" smtClean="0"/>
              <a:t>7</a:t>
            </a:fld>
            <a:endParaRPr lang="en-GB"/>
          </a:p>
        </p:txBody>
      </p:sp>
    </p:spTree>
    <p:extLst>
      <p:ext uri="{BB962C8B-B14F-4D97-AF65-F5344CB8AC3E}">
        <p14:creationId xmlns:p14="http://schemas.microsoft.com/office/powerpoint/2010/main" val="3178968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9.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0.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16.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2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2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slideMaster" Target="../slideMasters/slideMaster1.xml"/><Relationship Id="rId1" Type="http://schemas.openxmlformats.org/officeDocument/2006/relationships/tags" Target="../tags/tag29.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0.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7.sv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Master" Target="../slideMasters/slideMaster1.xml"/><Relationship Id="rId1" Type="http://schemas.openxmlformats.org/officeDocument/2006/relationships/tags" Target="../tags/tag32.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24.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7.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8DC73440-D64D-40FA-81E7-45484499A6B3}"/>
              </a:ext>
            </a:extLst>
          </p:cNvPr>
          <p:cNvSpPr/>
          <p:nvPr userDrawn="1"/>
        </p:nvSpPr>
        <p:spPr>
          <a:xfrm>
            <a:off x="0" y="751312"/>
            <a:ext cx="5727411" cy="6106688"/>
          </a:xfrm>
          <a:custGeom>
            <a:avLst/>
            <a:gdLst>
              <a:gd name="connsiteX0" fmla="*/ 0 w 5727411"/>
              <a:gd name="connsiteY0" fmla="*/ 0 h 6106688"/>
              <a:gd name="connsiteX1" fmla="*/ 3694674 w 5727411"/>
              <a:gd name="connsiteY1" fmla="*/ 0 h 6106688"/>
              <a:gd name="connsiteX2" fmla="*/ 5727411 w 5727411"/>
              <a:gd name="connsiteY2" fmla="*/ 4065472 h 6106688"/>
              <a:gd name="connsiteX3" fmla="*/ 4706803 w 5727411"/>
              <a:gd name="connsiteY3" fmla="*/ 6106688 h 6106688"/>
              <a:gd name="connsiteX4" fmla="*/ 0 w 5727411"/>
              <a:gd name="connsiteY4" fmla="*/ 6106688 h 610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411" h="6106688">
                <a:moveTo>
                  <a:pt x="0" y="0"/>
                </a:moveTo>
                <a:lnTo>
                  <a:pt x="3694674" y="0"/>
                </a:lnTo>
                <a:lnTo>
                  <a:pt x="5727411" y="4065472"/>
                </a:lnTo>
                <a:lnTo>
                  <a:pt x="4706803" y="6106688"/>
                </a:lnTo>
                <a:lnTo>
                  <a:pt x="0" y="61066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spcAft>
                <a:spcPts val="800"/>
              </a:spcAft>
            </a:pPr>
            <a:endParaRPr lang="en-GB" noProof="0"/>
          </a:p>
        </p:txBody>
      </p:sp>
      <p:sp>
        <p:nvSpPr>
          <p:cNvPr id="2" name="Title 1">
            <a:extLst>
              <a:ext uri="{FF2B5EF4-FFF2-40B4-BE49-F238E27FC236}">
                <a16:creationId xmlns:a16="http://schemas.microsoft.com/office/drawing/2014/main" id="{F16F753E-09B0-4686-9BC2-A425F326A504}"/>
              </a:ext>
            </a:extLst>
          </p:cNvPr>
          <p:cNvSpPr>
            <a:spLocks noGrp="1"/>
          </p:cNvSpPr>
          <p:nvPr>
            <p:ph type="title" hasCustomPrompt="1"/>
          </p:nvPr>
        </p:nvSpPr>
        <p:spPr>
          <a:xfrm>
            <a:off x="675132" y="2294626"/>
            <a:ext cx="4235120" cy="1730798"/>
          </a:xfrm>
        </p:spPr>
        <p:txBody>
          <a:bodyPr anchor="b"/>
          <a:lstStyle>
            <a:lvl1pPr>
              <a:defRPr sz="4800" b="1"/>
            </a:lvl1pPr>
          </a:lstStyle>
          <a:p>
            <a:r>
              <a:rPr lang="en-GB" noProof="0"/>
              <a:t>Enter title here</a:t>
            </a:r>
          </a:p>
        </p:txBody>
      </p:sp>
      <p:sp>
        <p:nvSpPr>
          <p:cNvPr id="4" name="Slide Number Placeholder 3">
            <a:extLst>
              <a:ext uri="{FF2B5EF4-FFF2-40B4-BE49-F238E27FC236}">
                <a16:creationId xmlns:a16="http://schemas.microsoft.com/office/drawing/2014/main" id="{10D478B2-B931-43F6-A1A3-670B54D00765}"/>
              </a:ext>
            </a:extLst>
          </p:cNvPr>
          <p:cNvSpPr>
            <a:spLocks noGrp="1"/>
          </p:cNvSpPr>
          <p:nvPr>
            <p:ph type="sldNum" sz="quarter" idx="11"/>
          </p:nvPr>
        </p:nvSpPr>
        <p:spPr/>
        <p:txBody>
          <a:bodyPr/>
          <a:lstStyle/>
          <a:p>
            <a:fld id="{BEFB9AFC-13B3-4B7E-9ECB-57F83E5A432D}" type="slidenum">
              <a:rPr lang="en-GB" noProof="0" smtClean="0"/>
              <a:pPr/>
              <a:t>‹#›</a:t>
            </a:fld>
            <a:endParaRPr lang="en-GB" noProof="0"/>
          </a:p>
        </p:txBody>
      </p:sp>
      <p:sp>
        <p:nvSpPr>
          <p:cNvPr id="8" name="Text Placeholder 7">
            <a:extLst>
              <a:ext uri="{FF2B5EF4-FFF2-40B4-BE49-F238E27FC236}">
                <a16:creationId xmlns:a16="http://schemas.microsoft.com/office/drawing/2014/main" id="{A1A29488-C7D4-4DFE-9D8D-81FC19BC1869}"/>
              </a:ext>
            </a:extLst>
          </p:cNvPr>
          <p:cNvSpPr>
            <a:spLocks noGrp="1"/>
          </p:cNvSpPr>
          <p:nvPr>
            <p:ph type="body" sz="quarter" idx="12" hasCustomPrompt="1"/>
          </p:nvPr>
        </p:nvSpPr>
        <p:spPr>
          <a:xfrm>
            <a:off x="675132" y="4208223"/>
            <a:ext cx="4235120" cy="982663"/>
          </a:xfrm>
        </p:spPr>
        <p:txBody>
          <a:bodyPr/>
          <a:lstStyle>
            <a:lvl1pPr>
              <a:defRPr/>
            </a:lvl1pPr>
          </a:lstStyle>
          <a:p>
            <a:pPr lvl="0"/>
            <a:r>
              <a:rPr lang="en-GB" noProof="0"/>
              <a:t>Enter text here</a:t>
            </a:r>
          </a:p>
        </p:txBody>
      </p:sp>
      <p:sp>
        <p:nvSpPr>
          <p:cNvPr id="9" name="Text Placeholder 7">
            <a:extLst>
              <a:ext uri="{FF2B5EF4-FFF2-40B4-BE49-F238E27FC236}">
                <a16:creationId xmlns:a16="http://schemas.microsoft.com/office/drawing/2014/main" id="{CCB26418-D597-4E1F-AF96-8750E5859505}"/>
              </a:ext>
            </a:extLst>
          </p:cNvPr>
          <p:cNvSpPr>
            <a:spLocks noGrp="1"/>
          </p:cNvSpPr>
          <p:nvPr>
            <p:ph type="body" sz="quarter" idx="13" hasCustomPrompt="1"/>
          </p:nvPr>
        </p:nvSpPr>
        <p:spPr>
          <a:xfrm>
            <a:off x="675132" y="5373687"/>
            <a:ext cx="2939796" cy="527241"/>
          </a:xfrm>
        </p:spPr>
        <p:txBody>
          <a:bodyPr/>
          <a:lstStyle>
            <a:lvl1pPr>
              <a:defRPr/>
            </a:lvl1pPr>
          </a:lstStyle>
          <a:p>
            <a:pPr lvl="0"/>
            <a:r>
              <a:rPr lang="en-GB" noProof="0"/>
              <a:t>Enter date here</a:t>
            </a:r>
          </a:p>
        </p:txBody>
      </p:sp>
      <p:cxnSp>
        <p:nvCxnSpPr>
          <p:cNvPr id="11" name="Straight Connector 10">
            <a:extLst>
              <a:ext uri="{FF2B5EF4-FFF2-40B4-BE49-F238E27FC236}">
                <a16:creationId xmlns:a16="http://schemas.microsoft.com/office/drawing/2014/main" id="{44CCE704-9406-4C43-9CE7-9BF26AFFF218}"/>
              </a:ext>
            </a:extLst>
          </p:cNvPr>
          <p:cNvCxnSpPr/>
          <p:nvPr userDrawn="1"/>
        </p:nvCxnSpPr>
        <p:spPr>
          <a:xfrm>
            <a:off x="781086" y="5247401"/>
            <a:ext cx="292435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Hexagon 11">
            <a:extLst>
              <a:ext uri="{FF2B5EF4-FFF2-40B4-BE49-F238E27FC236}">
                <a16:creationId xmlns:a16="http://schemas.microsoft.com/office/drawing/2014/main" id="{80D38335-30EA-4855-AC16-2D92AFE366D9}"/>
              </a:ext>
            </a:extLst>
          </p:cNvPr>
          <p:cNvSpPr/>
          <p:nvPr userDrawn="1"/>
        </p:nvSpPr>
        <p:spPr>
          <a:xfrm>
            <a:off x="280206" y="369100"/>
            <a:ext cx="2158315" cy="186061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pic>
        <p:nvPicPr>
          <p:cNvPr id="14" name="Graphic 13">
            <a:extLst>
              <a:ext uri="{FF2B5EF4-FFF2-40B4-BE49-F238E27FC236}">
                <a16:creationId xmlns:a16="http://schemas.microsoft.com/office/drawing/2014/main" id="{62B5D607-01EE-49D2-8250-C07516B823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1788" y="881106"/>
            <a:ext cx="1655152" cy="836606"/>
          </a:xfrm>
          <a:prstGeom prst="rect">
            <a:avLst/>
          </a:prstGeom>
        </p:spPr>
      </p:pic>
      <p:grpSp>
        <p:nvGrpSpPr>
          <p:cNvPr id="24" name="Group 23">
            <a:extLst>
              <a:ext uri="{FF2B5EF4-FFF2-40B4-BE49-F238E27FC236}">
                <a16:creationId xmlns:a16="http://schemas.microsoft.com/office/drawing/2014/main" id="{28D3A66B-EF70-4A62-9DAE-DC7DC2A837B4}"/>
              </a:ext>
            </a:extLst>
          </p:cNvPr>
          <p:cNvGrpSpPr/>
          <p:nvPr userDrawn="1"/>
        </p:nvGrpSpPr>
        <p:grpSpPr>
          <a:xfrm>
            <a:off x="9875462" y="-592128"/>
            <a:ext cx="2641657" cy="2714067"/>
            <a:chOff x="10055225" y="-469915"/>
            <a:chExt cx="2421312" cy="2487682"/>
          </a:xfrm>
        </p:grpSpPr>
        <p:sp>
          <p:nvSpPr>
            <p:cNvPr id="25" name="Hexagon 24">
              <a:extLst>
                <a:ext uri="{FF2B5EF4-FFF2-40B4-BE49-F238E27FC236}">
                  <a16:creationId xmlns:a16="http://schemas.microsoft.com/office/drawing/2014/main" id="{178ACE63-80C0-4C5B-8852-EB5A9430AB74}"/>
                </a:ext>
              </a:extLst>
            </p:cNvPr>
            <p:cNvSpPr/>
            <p:nvPr userDrawn="1"/>
          </p:nvSpPr>
          <p:spPr>
            <a:xfrm rot="5400000">
              <a:off x="10600395" y="778587"/>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6" name="Hexagon 25">
              <a:extLst>
                <a:ext uri="{FF2B5EF4-FFF2-40B4-BE49-F238E27FC236}">
                  <a16:creationId xmlns:a16="http://schemas.microsoft.com/office/drawing/2014/main" id="{1FAFE67B-F180-413E-AEE5-25FACE3FA1B9}"/>
                </a:ext>
              </a:extLst>
            </p:cNvPr>
            <p:cNvSpPr/>
            <p:nvPr userDrawn="1"/>
          </p:nvSpPr>
          <p:spPr>
            <a:xfrm rot="5400000">
              <a:off x="11237357" y="-378123"/>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7" name="Hexagon 26">
              <a:extLst>
                <a:ext uri="{FF2B5EF4-FFF2-40B4-BE49-F238E27FC236}">
                  <a16:creationId xmlns:a16="http://schemas.microsoft.com/office/drawing/2014/main" id="{020AE074-6EEE-4C09-93A8-B0485366B016}"/>
                </a:ext>
              </a:extLst>
            </p:cNvPr>
            <p:cNvSpPr/>
            <p:nvPr userDrawn="1"/>
          </p:nvSpPr>
          <p:spPr>
            <a:xfrm rot="5400000">
              <a:off x="9963433" y="-378123"/>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grpSp>
        <p:nvGrpSpPr>
          <p:cNvPr id="15" name="Group 14">
            <a:extLst>
              <a:ext uri="{FF2B5EF4-FFF2-40B4-BE49-F238E27FC236}">
                <a16:creationId xmlns:a16="http://schemas.microsoft.com/office/drawing/2014/main" id="{141A4A41-0DA1-4BA5-93CD-584143A52785}"/>
              </a:ext>
            </a:extLst>
          </p:cNvPr>
          <p:cNvGrpSpPr/>
          <p:nvPr userDrawn="1"/>
        </p:nvGrpSpPr>
        <p:grpSpPr>
          <a:xfrm>
            <a:off x="-3633349" y="0"/>
            <a:ext cx="3507558" cy="3745276"/>
            <a:chOff x="838199" y="1150070"/>
            <a:chExt cx="3507558" cy="3745276"/>
          </a:xfrm>
          <a:solidFill>
            <a:schemeClr val="tx1"/>
          </a:solidFill>
        </p:grpSpPr>
        <p:sp>
          <p:nvSpPr>
            <p:cNvPr id="16" name="Rectangle 15">
              <a:extLst>
                <a:ext uri="{FF2B5EF4-FFF2-40B4-BE49-F238E27FC236}">
                  <a16:creationId xmlns:a16="http://schemas.microsoft.com/office/drawing/2014/main" id="{A01660C7-1618-4EA5-80A1-028E88890AAA}"/>
                </a:ext>
              </a:extLst>
            </p:cNvPr>
            <p:cNvSpPr/>
            <p:nvPr/>
          </p:nvSpPr>
          <p:spPr>
            <a:xfrm>
              <a:off x="838200" y="1150070"/>
              <a:ext cx="3507557" cy="374527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333333"/>
                </a:solidFill>
              </a:endParaRPr>
            </a:p>
          </p:txBody>
        </p:sp>
        <p:sp>
          <p:nvSpPr>
            <p:cNvPr id="17" name="TextBox 16">
              <a:extLst>
                <a:ext uri="{FF2B5EF4-FFF2-40B4-BE49-F238E27FC236}">
                  <a16:creationId xmlns:a16="http://schemas.microsoft.com/office/drawing/2014/main" id="{AA7C0CAA-4A4F-4608-8D0A-369F39FC9770}"/>
                </a:ext>
              </a:extLst>
            </p:cNvPr>
            <p:cNvSpPr txBox="1"/>
            <p:nvPr/>
          </p:nvSpPr>
          <p:spPr>
            <a:xfrm>
              <a:off x="838200" y="1150070"/>
              <a:ext cx="3507557" cy="646331"/>
            </a:xfrm>
            <a:prstGeom prst="rect">
              <a:avLst/>
            </a:prstGeom>
            <a:noFill/>
          </p:spPr>
          <p:txBody>
            <a:bodyPr wrap="square" rtlCol="0">
              <a:spAutoFit/>
            </a:bodyPr>
            <a:lstStyle/>
            <a:p>
              <a:pPr algn="ctr"/>
              <a:r>
                <a:rPr lang="en-GB" noProof="0">
                  <a:solidFill>
                    <a:srgbClr val="333333"/>
                  </a:solidFill>
                  <a:latin typeface="+mj-lt"/>
                </a:rPr>
                <a:t>How to insert a </a:t>
              </a:r>
              <a:br>
                <a:rPr lang="en-GB" noProof="0">
                  <a:solidFill>
                    <a:srgbClr val="333333"/>
                  </a:solidFill>
                  <a:latin typeface="+mj-lt"/>
                </a:rPr>
              </a:br>
              <a:r>
                <a:rPr lang="en-GB" noProof="0">
                  <a:solidFill>
                    <a:srgbClr val="333333"/>
                  </a:solidFill>
                  <a:latin typeface="+mj-lt"/>
                </a:rPr>
                <a:t>background image</a:t>
              </a:r>
            </a:p>
          </p:txBody>
        </p:sp>
        <p:sp>
          <p:nvSpPr>
            <p:cNvPr id="19" name="Rectangle 18">
              <a:extLst>
                <a:ext uri="{FF2B5EF4-FFF2-40B4-BE49-F238E27FC236}">
                  <a16:creationId xmlns:a16="http://schemas.microsoft.com/office/drawing/2014/main" id="{B28FEEF7-FE15-4DD1-B16C-D0FD7B54B6B7}"/>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rgbClr val="333333"/>
                </a:solidFill>
              </a:endParaRPr>
            </a:p>
          </p:txBody>
        </p:sp>
        <p:sp>
          <p:nvSpPr>
            <p:cNvPr id="20" name="TextBox 19">
              <a:extLst>
                <a:ext uri="{FF2B5EF4-FFF2-40B4-BE49-F238E27FC236}">
                  <a16:creationId xmlns:a16="http://schemas.microsoft.com/office/drawing/2014/main" id="{88D17C3D-DAD1-4B41-B6C7-A4F52146F3F2}"/>
                </a:ext>
              </a:extLst>
            </p:cNvPr>
            <p:cNvSpPr txBox="1"/>
            <p:nvPr/>
          </p:nvSpPr>
          <p:spPr>
            <a:xfrm>
              <a:off x="838199" y="1867808"/>
              <a:ext cx="3507557" cy="523220"/>
            </a:xfrm>
            <a:prstGeom prst="rect">
              <a:avLst/>
            </a:prstGeom>
            <a:noFill/>
          </p:spPr>
          <p:txBody>
            <a:bodyPr wrap="square" rtlCol="0">
              <a:spAutoFit/>
            </a:bodyPr>
            <a:lstStyle/>
            <a:p>
              <a:r>
                <a:rPr lang="en-GB" sz="1400" b="1" noProof="0">
                  <a:solidFill>
                    <a:srgbClr val="333333"/>
                  </a:solidFill>
                </a:rPr>
                <a:t>1. </a:t>
              </a:r>
              <a:r>
                <a:rPr lang="en-GB" sz="1400" noProof="0">
                  <a:solidFill>
                    <a:srgbClr val="333333"/>
                  </a:solidFill>
                </a:rPr>
                <a:t>Right click on your slide and click </a:t>
              </a:r>
              <a:r>
                <a:rPr lang="en-GB" sz="1400" b="1" noProof="0">
                  <a:solidFill>
                    <a:srgbClr val="333333"/>
                  </a:solidFill>
                </a:rPr>
                <a:t>Format Background</a:t>
              </a:r>
              <a:r>
                <a:rPr lang="en-GB" sz="1400" noProof="0">
                  <a:solidFill>
                    <a:srgbClr val="333333"/>
                  </a:solidFill>
                </a:rPr>
                <a:t>.</a:t>
              </a:r>
            </a:p>
          </p:txBody>
        </p:sp>
        <p:sp>
          <p:nvSpPr>
            <p:cNvPr id="21" name="TextBox 20">
              <a:extLst>
                <a:ext uri="{FF2B5EF4-FFF2-40B4-BE49-F238E27FC236}">
                  <a16:creationId xmlns:a16="http://schemas.microsoft.com/office/drawing/2014/main" id="{1A475D8E-1BC6-4D85-A1B4-4F57834A7393}"/>
                </a:ext>
              </a:extLst>
            </p:cNvPr>
            <p:cNvSpPr txBox="1"/>
            <p:nvPr/>
          </p:nvSpPr>
          <p:spPr>
            <a:xfrm>
              <a:off x="838199" y="2415081"/>
              <a:ext cx="3507557" cy="738664"/>
            </a:xfrm>
            <a:prstGeom prst="rect">
              <a:avLst/>
            </a:prstGeom>
            <a:noFill/>
          </p:spPr>
          <p:txBody>
            <a:bodyPr wrap="square" rtlCol="0">
              <a:spAutoFit/>
            </a:bodyPr>
            <a:lstStyle/>
            <a:p>
              <a:r>
                <a:rPr lang="en-GB" sz="1400" b="1" noProof="0">
                  <a:solidFill>
                    <a:srgbClr val="333333"/>
                  </a:solidFill>
                </a:rPr>
                <a:t>2. </a:t>
              </a:r>
              <a:r>
                <a:rPr lang="en-GB" sz="1400" noProof="0">
                  <a:solidFill>
                    <a:srgbClr val="333333"/>
                  </a:solidFill>
                </a:rPr>
                <a:t>Click on </a:t>
              </a:r>
              <a:r>
                <a:rPr lang="en-GB" sz="1400" b="1" noProof="0">
                  <a:solidFill>
                    <a:srgbClr val="333333"/>
                  </a:solidFill>
                </a:rPr>
                <a:t>Fill</a:t>
              </a:r>
              <a:r>
                <a:rPr lang="en-GB" sz="1400" noProof="0">
                  <a:solidFill>
                    <a:srgbClr val="333333"/>
                  </a:solidFill>
                </a:rPr>
                <a:t> then </a:t>
              </a:r>
              <a:r>
                <a:rPr lang="en-GB" sz="1400" b="1" noProof="0">
                  <a:solidFill>
                    <a:srgbClr val="333333"/>
                  </a:solidFill>
                </a:rPr>
                <a:t>Picture or Texture Fill</a:t>
              </a:r>
              <a:r>
                <a:rPr lang="en-GB" sz="1400" noProof="0">
                  <a:solidFill>
                    <a:srgbClr val="333333"/>
                  </a:solidFill>
                </a:rPr>
                <a:t> and choose the image from your computer.</a:t>
              </a:r>
            </a:p>
          </p:txBody>
        </p:sp>
        <p:sp>
          <p:nvSpPr>
            <p:cNvPr id="22" name="TextBox 21">
              <a:extLst>
                <a:ext uri="{FF2B5EF4-FFF2-40B4-BE49-F238E27FC236}">
                  <a16:creationId xmlns:a16="http://schemas.microsoft.com/office/drawing/2014/main" id="{3E28F812-DCD5-4AD8-9796-90E872AA4E6F}"/>
                </a:ext>
              </a:extLst>
            </p:cNvPr>
            <p:cNvSpPr txBox="1"/>
            <p:nvPr/>
          </p:nvSpPr>
          <p:spPr>
            <a:xfrm>
              <a:off x="838199" y="3153745"/>
              <a:ext cx="3507557" cy="523220"/>
            </a:xfrm>
            <a:prstGeom prst="rect">
              <a:avLst/>
            </a:prstGeom>
            <a:noFill/>
          </p:spPr>
          <p:txBody>
            <a:bodyPr wrap="square" rtlCol="0">
              <a:spAutoFit/>
            </a:bodyPr>
            <a:lstStyle/>
            <a:p>
              <a:r>
                <a:rPr lang="en-GB" sz="1400" b="1" noProof="0">
                  <a:solidFill>
                    <a:srgbClr val="333333"/>
                  </a:solidFill>
                </a:rPr>
                <a:t>3. </a:t>
              </a:r>
              <a:r>
                <a:rPr lang="en-GB" sz="1400" noProof="0">
                  <a:solidFill>
                    <a:srgbClr val="333333"/>
                  </a:solidFill>
                </a:rPr>
                <a:t>Click </a:t>
              </a:r>
              <a:r>
                <a:rPr lang="en-GB" sz="1400" b="1" noProof="0">
                  <a:solidFill>
                    <a:srgbClr val="333333"/>
                  </a:solidFill>
                </a:rPr>
                <a:t>Picture</a:t>
              </a:r>
              <a:r>
                <a:rPr lang="en-GB" sz="1400" noProof="0">
                  <a:solidFill>
                    <a:srgbClr val="333333"/>
                  </a:solidFill>
                </a:rPr>
                <a:t> on the Format Background Menu to alter your image.</a:t>
              </a:r>
            </a:p>
          </p:txBody>
        </p:sp>
        <p:sp>
          <p:nvSpPr>
            <p:cNvPr id="23" name="TextBox 22">
              <a:extLst>
                <a:ext uri="{FF2B5EF4-FFF2-40B4-BE49-F238E27FC236}">
                  <a16:creationId xmlns:a16="http://schemas.microsoft.com/office/drawing/2014/main" id="{82475512-2B26-4C43-AEB5-ECB29ECA7B03}"/>
                </a:ext>
              </a:extLst>
            </p:cNvPr>
            <p:cNvSpPr txBox="1"/>
            <p:nvPr/>
          </p:nvSpPr>
          <p:spPr>
            <a:xfrm>
              <a:off x="838199" y="3697078"/>
              <a:ext cx="3507557" cy="523220"/>
            </a:xfrm>
            <a:prstGeom prst="rect">
              <a:avLst/>
            </a:prstGeom>
            <a:noFill/>
          </p:spPr>
          <p:txBody>
            <a:bodyPr wrap="square" rtlCol="0">
              <a:spAutoFit/>
            </a:bodyPr>
            <a:lstStyle/>
            <a:p>
              <a:r>
                <a:rPr lang="en-GB" sz="1400" b="1" noProof="0">
                  <a:solidFill>
                    <a:srgbClr val="333333"/>
                  </a:solidFill>
                </a:rPr>
                <a:t>4. </a:t>
              </a:r>
              <a:r>
                <a:rPr lang="en-GB" sz="1400" noProof="0">
                  <a:solidFill>
                    <a:srgbClr val="333333"/>
                  </a:solidFill>
                </a:rPr>
                <a:t>Choose </a:t>
              </a:r>
              <a:r>
                <a:rPr lang="en-GB" sz="1400" b="1" noProof="0">
                  <a:solidFill>
                    <a:srgbClr val="333333"/>
                  </a:solidFill>
                </a:rPr>
                <a:t>Picture Colour</a:t>
              </a:r>
              <a:r>
                <a:rPr lang="en-GB" sz="1400" noProof="0">
                  <a:solidFill>
                    <a:srgbClr val="333333"/>
                  </a:solidFill>
                </a:rPr>
                <a:t> to adjust the Saturation, Tone, and Colour.</a:t>
              </a:r>
            </a:p>
          </p:txBody>
        </p:sp>
        <p:sp>
          <p:nvSpPr>
            <p:cNvPr id="28" name="TextBox 27">
              <a:extLst>
                <a:ext uri="{FF2B5EF4-FFF2-40B4-BE49-F238E27FC236}">
                  <a16:creationId xmlns:a16="http://schemas.microsoft.com/office/drawing/2014/main" id="{3CE1DBCF-FD41-44DE-9D54-0AD6D9232AD7}"/>
                </a:ext>
              </a:extLst>
            </p:cNvPr>
            <p:cNvSpPr txBox="1"/>
            <p:nvPr/>
          </p:nvSpPr>
          <p:spPr>
            <a:xfrm>
              <a:off x="838199" y="4240412"/>
              <a:ext cx="3507557" cy="523220"/>
            </a:xfrm>
            <a:prstGeom prst="rect">
              <a:avLst/>
            </a:prstGeom>
            <a:noFill/>
          </p:spPr>
          <p:txBody>
            <a:bodyPr wrap="square" rtlCol="0">
              <a:spAutoFit/>
            </a:bodyPr>
            <a:lstStyle/>
            <a:p>
              <a:r>
                <a:rPr lang="en-GB" sz="1400" b="1" noProof="0">
                  <a:solidFill>
                    <a:srgbClr val="333333"/>
                  </a:solidFill>
                </a:rPr>
                <a:t>5. </a:t>
              </a:r>
              <a:r>
                <a:rPr lang="en-GB" sz="1400" noProof="0">
                  <a:solidFill>
                    <a:srgbClr val="333333"/>
                  </a:solidFill>
                </a:rPr>
                <a:t>Choose </a:t>
              </a:r>
              <a:r>
                <a:rPr lang="en-GB" sz="1400" b="1" noProof="0">
                  <a:solidFill>
                    <a:srgbClr val="333333"/>
                  </a:solidFill>
                </a:rPr>
                <a:t>Picture Correction</a:t>
              </a:r>
              <a:r>
                <a:rPr lang="en-GB" sz="1400" noProof="0">
                  <a:solidFill>
                    <a:srgbClr val="333333"/>
                  </a:solidFill>
                </a:rPr>
                <a:t> to adjust the Sharpness, Brightness, and Contrast.</a:t>
              </a:r>
            </a:p>
          </p:txBody>
        </p:sp>
      </p:grpSp>
    </p:spTree>
    <p:custDataLst>
      <p:tags r:id="rId1"/>
    </p:custDataLst>
    <p:extLst>
      <p:ext uri="{BB962C8B-B14F-4D97-AF65-F5344CB8AC3E}">
        <p14:creationId xmlns:p14="http://schemas.microsoft.com/office/powerpoint/2010/main" val="22216850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Stat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C798DDD6-6F09-466F-8F83-0B701119922D}"/>
              </a:ext>
            </a:extLst>
          </p:cNvPr>
          <p:cNvSpPr>
            <a:spLocks/>
          </p:cNvSpPr>
          <p:nvPr userDrawn="1"/>
        </p:nvSpPr>
        <p:spPr>
          <a:xfrm>
            <a:off x="0" y="1813560"/>
            <a:ext cx="4064000" cy="5044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1" name="Rectangle 40">
            <a:extLst>
              <a:ext uri="{FF2B5EF4-FFF2-40B4-BE49-F238E27FC236}">
                <a16:creationId xmlns:a16="http://schemas.microsoft.com/office/drawing/2014/main" id="{64FEB92D-3E2C-453D-B780-F44B6600A82B}"/>
              </a:ext>
            </a:extLst>
          </p:cNvPr>
          <p:cNvSpPr>
            <a:spLocks/>
          </p:cNvSpPr>
          <p:nvPr userDrawn="1"/>
        </p:nvSpPr>
        <p:spPr>
          <a:xfrm>
            <a:off x="4064000" y="1813560"/>
            <a:ext cx="4064000" cy="5044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2" name="Rectangle 41">
            <a:extLst>
              <a:ext uri="{FF2B5EF4-FFF2-40B4-BE49-F238E27FC236}">
                <a16:creationId xmlns:a16="http://schemas.microsoft.com/office/drawing/2014/main" id="{A09AD1E7-B5F7-4902-B2F4-B20663F1490C}"/>
              </a:ext>
            </a:extLst>
          </p:cNvPr>
          <p:cNvSpPr>
            <a:spLocks/>
          </p:cNvSpPr>
          <p:nvPr userDrawn="1"/>
        </p:nvSpPr>
        <p:spPr>
          <a:xfrm>
            <a:off x="8128000" y="1813560"/>
            <a:ext cx="4064000" cy="5044440"/>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15" name="Oval 14">
            <a:extLst>
              <a:ext uri="{FF2B5EF4-FFF2-40B4-BE49-F238E27FC236}">
                <a16:creationId xmlns:a16="http://schemas.microsoft.com/office/drawing/2014/main" id="{1F4C425C-F3C5-4C5F-851C-944AD66928EF}"/>
              </a:ext>
            </a:extLst>
          </p:cNvPr>
          <p:cNvSpPr>
            <a:spLocks/>
          </p:cNvSpPr>
          <p:nvPr userDrawn="1"/>
        </p:nvSpPr>
        <p:spPr>
          <a:xfrm>
            <a:off x="1168400" y="2596198"/>
            <a:ext cx="1727200" cy="1727200"/>
          </a:xfrm>
          <a:prstGeom prst="ellipse">
            <a:avLst/>
          </a:prstGeom>
          <a:ln w="139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en-GB" noProof="0">
              <a:solidFill>
                <a:schemeClr val="tx1"/>
              </a:solidFill>
            </a:endParaRPr>
          </a:p>
        </p:txBody>
      </p:sp>
      <p:sp>
        <p:nvSpPr>
          <p:cNvPr id="50" name="Oval 49">
            <a:extLst>
              <a:ext uri="{FF2B5EF4-FFF2-40B4-BE49-F238E27FC236}">
                <a16:creationId xmlns:a16="http://schemas.microsoft.com/office/drawing/2014/main" id="{8AFAFB65-35DE-4A3A-9B86-E830B0AE2447}"/>
              </a:ext>
            </a:extLst>
          </p:cNvPr>
          <p:cNvSpPr>
            <a:spLocks/>
          </p:cNvSpPr>
          <p:nvPr userDrawn="1"/>
        </p:nvSpPr>
        <p:spPr>
          <a:xfrm>
            <a:off x="5232400" y="2596198"/>
            <a:ext cx="1727200" cy="1727200"/>
          </a:xfrm>
          <a:prstGeom prst="ellipse">
            <a:avLst/>
          </a:prstGeom>
          <a:ln w="139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en-GB" noProof="0">
              <a:solidFill>
                <a:schemeClr val="tx1"/>
              </a:solidFill>
            </a:endParaRPr>
          </a:p>
        </p:txBody>
      </p:sp>
      <p:sp>
        <p:nvSpPr>
          <p:cNvPr id="51" name="Oval 50">
            <a:extLst>
              <a:ext uri="{FF2B5EF4-FFF2-40B4-BE49-F238E27FC236}">
                <a16:creationId xmlns:a16="http://schemas.microsoft.com/office/drawing/2014/main" id="{B86AE079-53C4-4939-8D06-9AD2DAD6BE90}"/>
              </a:ext>
            </a:extLst>
          </p:cNvPr>
          <p:cNvSpPr>
            <a:spLocks/>
          </p:cNvSpPr>
          <p:nvPr userDrawn="1"/>
        </p:nvSpPr>
        <p:spPr>
          <a:xfrm>
            <a:off x="9296400" y="2596198"/>
            <a:ext cx="1727200" cy="1727200"/>
          </a:xfrm>
          <a:prstGeom prst="ellipse">
            <a:avLst/>
          </a:prstGeom>
          <a:ln w="139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en-GB" noProof="0">
              <a:solidFill>
                <a:schemeClr val="tx1"/>
              </a:solidFill>
            </a:endParaRPr>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grpSp>
        <p:nvGrpSpPr>
          <p:cNvPr id="30" name="Group 29">
            <a:extLst>
              <a:ext uri="{FF2B5EF4-FFF2-40B4-BE49-F238E27FC236}">
                <a16:creationId xmlns:a16="http://schemas.microsoft.com/office/drawing/2014/main" id="{20278F2B-7E65-4935-B424-C3C3FD3A5E82}"/>
              </a:ext>
            </a:extLst>
          </p:cNvPr>
          <p:cNvGrpSpPr/>
          <p:nvPr userDrawn="1"/>
        </p:nvGrpSpPr>
        <p:grpSpPr>
          <a:xfrm>
            <a:off x="9875462" y="-592128"/>
            <a:ext cx="2641657" cy="2714067"/>
            <a:chOff x="10055225" y="-469915"/>
            <a:chExt cx="2421312" cy="2487682"/>
          </a:xfrm>
          <a:noFill/>
        </p:grpSpPr>
        <p:sp>
          <p:nvSpPr>
            <p:cNvPr id="31" name="Hexagon 30">
              <a:extLst>
                <a:ext uri="{FF2B5EF4-FFF2-40B4-BE49-F238E27FC236}">
                  <a16:creationId xmlns:a16="http://schemas.microsoft.com/office/drawing/2014/main" id="{4861BF69-9326-4230-BCE9-A381D3EA0E4A}"/>
                </a:ext>
              </a:extLst>
            </p:cNvPr>
            <p:cNvSpPr/>
            <p:nvPr userDrawn="1"/>
          </p:nvSpPr>
          <p:spPr>
            <a:xfrm rot="5400000">
              <a:off x="10600395"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2" name="Hexagon 31">
              <a:extLst>
                <a:ext uri="{FF2B5EF4-FFF2-40B4-BE49-F238E27FC236}">
                  <a16:creationId xmlns:a16="http://schemas.microsoft.com/office/drawing/2014/main" id="{02D8C450-AA0E-4C6E-BAB9-EA362F156C6B}"/>
                </a:ext>
              </a:extLst>
            </p:cNvPr>
            <p:cNvSpPr/>
            <p:nvPr userDrawn="1"/>
          </p:nvSpPr>
          <p:spPr>
            <a:xfrm rot="5400000">
              <a:off x="11237357"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3" name="Hexagon 32">
              <a:extLst>
                <a:ext uri="{FF2B5EF4-FFF2-40B4-BE49-F238E27FC236}">
                  <a16:creationId xmlns:a16="http://schemas.microsoft.com/office/drawing/2014/main" id="{769F92CF-79F1-4431-9A72-88A90E928954}"/>
                </a:ext>
              </a:extLst>
            </p:cNvPr>
            <p:cNvSpPr/>
            <p:nvPr userDrawn="1"/>
          </p:nvSpPr>
          <p:spPr>
            <a:xfrm rot="5400000">
              <a:off x="9963433"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sp>
        <p:nvSpPr>
          <p:cNvPr id="23" name="Rectangle 22">
            <a:extLst>
              <a:ext uri="{FF2B5EF4-FFF2-40B4-BE49-F238E27FC236}">
                <a16:creationId xmlns:a16="http://schemas.microsoft.com/office/drawing/2014/main" id="{DEC5D6D5-A22F-4360-BE6E-D053E3135B7F}"/>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noProof="0" smtClean="0"/>
              <a:pPr/>
              <a:t>‹#›</a:t>
            </a:fld>
            <a:endParaRPr lang="en-GB" noProof="0"/>
          </a:p>
        </p:txBody>
      </p:sp>
      <p:sp>
        <p:nvSpPr>
          <p:cNvPr id="44" name="Text Placeholder 11">
            <a:extLst>
              <a:ext uri="{FF2B5EF4-FFF2-40B4-BE49-F238E27FC236}">
                <a16:creationId xmlns:a16="http://schemas.microsoft.com/office/drawing/2014/main" id="{79F1311A-10A7-4169-91E6-D9D85713B427}"/>
              </a:ext>
            </a:extLst>
          </p:cNvPr>
          <p:cNvSpPr>
            <a:spLocks noGrp="1"/>
          </p:cNvSpPr>
          <p:nvPr>
            <p:ph type="body" sz="quarter" idx="16" hasCustomPrompt="1"/>
          </p:nvPr>
        </p:nvSpPr>
        <p:spPr>
          <a:xfrm>
            <a:off x="377825" y="4682593"/>
            <a:ext cx="3308350" cy="1128713"/>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7" name="Text Placeholder 11">
            <a:extLst>
              <a:ext uri="{FF2B5EF4-FFF2-40B4-BE49-F238E27FC236}">
                <a16:creationId xmlns:a16="http://schemas.microsoft.com/office/drawing/2014/main" id="{84962F17-38AA-4133-828A-11EA482A6456}"/>
              </a:ext>
            </a:extLst>
          </p:cNvPr>
          <p:cNvSpPr>
            <a:spLocks noGrp="1"/>
          </p:cNvSpPr>
          <p:nvPr>
            <p:ph type="body" sz="quarter" idx="18" hasCustomPrompt="1"/>
          </p:nvPr>
        </p:nvSpPr>
        <p:spPr>
          <a:xfrm>
            <a:off x="4441825" y="4682593"/>
            <a:ext cx="3308350" cy="1128713"/>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9" name="Text Placeholder 11">
            <a:extLst>
              <a:ext uri="{FF2B5EF4-FFF2-40B4-BE49-F238E27FC236}">
                <a16:creationId xmlns:a16="http://schemas.microsoft.com/office/drawing/2014/main" id="{B9A14C45-31B1-4AD9-8782-4AE12CE91CB2}"/>
              </a:ext>
            </a:extLst>
          </p:cNvPr>
          <p:cNvSpPr>
            <a:spLocks noGrp="1"/>
          </p:cNvSpPr>
          <p:nvPr>
            <p:ph type="body" sz="quarter" idx="20" hasCustomPrompt="1"/>
          </p:nvPr>
        </p:nvSpPr>
        <p:spPr>
          <a:xfrm>
            <a:off x="8505825" y="4682593"/>
            <a:ext cx="3308350" cy="1128713"/>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16">
            <a:extLst>
              <a:ext uri="{FF2B5EF4-FFF2-40B4-BE49-F238E27FC236}">
                <a16:creationId xmlns:a16="http://schemas.microsoft.com/office/drawing/2014/main" id="{7B124BB3-9AC9-4920-A5D4-C5BB4BFB164B}"/>
              </a:ext>
            </a:extLst>
          </p:cNvPr>
          <p:cNvSpPr>
            <a:spLocks noGrp="1"/>
          </p:cNvSpPr>
          <p:nvPr>
            <p:ph type="body" sz="quarter" idx="21" hasCustomPrompt="1"/>
          </p:nvPr>
        </p:nvSpPr>
        <p:spPr>
          <a:xfrm>
            <a:off x="1168400" y="2596199"/>
            <a:ext cx="1727199" cy="1727198"/>
          </a:xfrm>
          <a:prstGeom prst="arc">
            <a:avLst>
              <a:gd name="adj1" fmla="val 16200000"/>
              <a:gd name="adj2" fmla="val 5415880"/>
            </a:avLst>
          </a:prstGeom>
          <a:ln w="1397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lvl1pPr>
              <a:defRPr lang="en-GB" sz="1800" dirty="0"/>
            </a:lvl1pPr>
          </a:lstStyle>
          <a:p>
            <a:pPr lvl="0" algn="ctr"/>
            <a:r>
              <a:rPr lang="en-GB" noProof="0"/>
              <a:t> </a:t>
            </a:r>
          </a:p>
        </p:txBody>
      </p:sp>
      <p:sp>
        <p:nvSpPr>
          <p:cNvPr id="43" name="Text Placeholder 9">
            <a:extLst>
              <a:ext uri="{FF2B5EF4-FFF2-40B4-BE49-F238E27FC236}">
                <a16:creationId xmlns:a16="http://schemas.microsoft.com/office/drawing/2014/main" id="{F1FF6A86-95F6-4839-8803-8F78453D8E82}"/>
              </a:ext>
            </a:extLst>
          </p:cNvPr>
          <p:cNvSpPr>
            <a:spLocks noGrp="1"/>
          </p:cNvSpPr>
          <p:nvPr>
            <p:ph type="body" sz="quarter" idx="15" hasCustomPrompt="1"/>
          </p:nvPr>
        </p:nvSpPr>
        <p:spPr>
          <a:xfrm>
            <a:off x="1168400" y="2915921"/>
            <a:ext cx="1727200" cy="1087754"/>
          </a:xfrm>
        </p:spPr>
        <p:txBody>
          <a:bodyPr anchor="ctr"/>
          <a:lstStyle>
            <a:lvl1pPr algn="ctr">
              <a:defRPr sz="4800" b="1">
                <a:solidFill>
                  <a:schemeClr val="tx1"/>
                </a:solidFill>
              </a:defRPr>
            </a:lvl1pPr>
          </a:lstStyle>
          <a:p>
            <a:pPr lvl="0"/>
            <a:r>
              <a:rPr lang="en-GB" noProof="0"/>
              <a:t>XX%</a:t>
            </a:r>
          </a:p>
        </p:txBody>
      </p:sp>
      <p:sp>
        <p:nvSpPr>
          <p:cNvPr id="52" name="Text Placeholder 16">
            <a:extLst>
              <a:ext uri="{FF2B5EF4-FFF2-40B4-BE49-F238E27FC236}">
                <a16:creationId xmlns:a16="http://schemas.microsoft.com/office/drawing/2014/main" id="{2B7FF144-2010-481F-B1A5-6CCE0B6F0448}"/>
              </a:ext>
            </a:extLst>
          </p:cNvPr>
          <p:cNvSpPr>
            <a:spLocks noGrp="1"/>
          </p:cNvSpPr>
          <p:nvPr>
            <p:ph type="body" sz="quarter" idx="22" hasCustomPrompt="1"/>
          </p:nvPr>
        </p:nvSpPr>
        <p:spPr>
          <a:xfrm>
            <a:off x="5232401" y="2596199"/>
            <a:ext cx="1727199" cy="1727198"/>
          </a:xfrm>
          <a:prstGeom prst="arc">
            <a:avLst>
              <a:gd name="adj1" fmla="val 16200000"/>
              <a:gd name="adj2" fmla="val 5415880"/>
            </a:avLst>
          </a:prstGeom>
          <a:ln w="139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lvl1pPr>
              <a:defRPr lang="en-GB" sz="1800" dirty="0"/>
            </a:lvl1pPr>
          </a:lstStyle>
          <a:p>
            <a:pPr lvl="0" algn="ctr"/>
            <a:r>
              <a:rPr lang="en-GB" noProof="0"/>
              <a:t> </a:t>
            </a:r>
          </a:p>
        </p:txBody>
      </p:sp>
      <p:sp>
        <p:nvSpPr>
          <p:cNvPr id="53" name="Text Placeholder 16">
            <a:extLst>
              <a:ext uri="{FF2B5EF4-FFF2-40B4-BE49-F238E27FC236}">
                <a16:creationId xmlns:a16="http://schemas.microsoft.com/office/drawing/2014/main" id="{D34B494E-BD20-459A-AA9B-19138E1F5F0E}"/>
              </a:ext>
            </a:extLst>
          </p:cNvPr>
          <p:cNvSpPr>
            <a:spLocks noGrp="1"/>
          </p:cNvSpPr>
          <p:nvPr>
            <p:ph type="body" sz="quarter" idx="23" hasCustomPrompt="1"/>
          </p:nvPr>
        </p:nvSpPr>
        <p:spPr>
          <a:xfrm>
            <a:off x="9296401" y="2596199"/>
            <a:ext cx="1727199" cy="1727198"/>
          </a:xfrm>
          <a:prstGeom prst="arc">
            <a:avLst>
              <a:gd name="adj1" fmla="val 16200000"/>
              <a:gd name="adj2" fmla="val 5415880"/>
            </a:avLst>
          </a:prstGeom>
          <a:ln w="139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lvl1pPr>
              <a:defRPr lang="en-GB" sz="1800" dirty="0"/>
            </a:lvl1pPr>
          </a:lstStyle>
          <a:p>
            <a:pPr lvl="0" algn="ctr"/>
            <a:r>
              <a:rPr lang="en-GB" noProof="0"/>
              <a:t> </a:t>
            </a:r>
          </a:p>
        </p:txBody>
      </p:sp>
      <p:sp>
        <p:nvSpPr>
          <p:cNvPr id="48" name="Text Placeholder 9">
            <a:extLst>
              <a:ext uri="{FF2B5EF4-FFF2-40B4-BE49-F238E27FC236}">
                <a16:creationId xmlns:a16="http://schemas.microsoft.com/office/drawing/2014/main" id="{2D968163-C4FD-4AED-BE9B-BDB051033CF7}"/>
              </a:ext>
            </a:extLst>
          </p:cNvPr>
          <p:cNvSpPr>
            <a:spLocks noGrp="1"/>
          </p:cNvSpPr>
          <p:nvPr>
            <p:ph type="body" sz="quarter" idx="19" hasCustomPrompt="1"/>
          </p:nvPr>
        </p:nvSpPr>
        <p:spPr>
          <a:xfrm>
            <a:off x="9296400" y="2915921"/>
            <a:ext cx="1727200" cy="1087754"/>
          </a:xfrm>
        </p:spPr>
        <p:txBody>
          <a:bodyPr anchor="ctr"/>
          <a:lstStyle>
            <a:lvl1pPr algn="ctr">
              <a:defRPr sz="4800" b="1">
                <a:solidFill>
                  <a:schemeClr val="tx1"/>
                </a:solidFill>
              </a:defRPr>
            </a:lvl1pPr>
          </a:lstStyle>
          <a:p>
            <a:pPr lvl="0"/>
            <a:r>
              <a:rPr lang="en-GB" noProof="0"/>
              <a:t>XX%</a:t>
            </a:r>
          </a:p>
        </p:txBody>
      </p:sp>
      <p:sp>
        <p:nvSpPr>
          <p:cNvPr id="46" name="Text Placeholder 9">
            <a:extLst>
              <a:ext uri="{FF2B5EF4-FFF2-40B4-BE49-F238E27FC236}">
                <a16:creationId xmlns:a16="http://schemas.microsoft.com/office/drawing/2014/main" id="{4F1BF2F6-212E-4F0A-AF5C-0FAC8D8F8C17}"/>
              </a:ext>
            </a:extLst>
          </p:cNvPr>
          <p:cNvSpPr>
            <a:spLocks noGrp="1"/>
          </p:cNvSpPr>
          <p:nvPr>
            <p:ph type="body" sz="quarter" idx="17" hasCustomPrompt="1"/>
          </p:nvPr>
        </p:nvSpPr>
        <p:spPr>
          <a:xfrm>
            <a:off x="5232400" y="2915921"/>
            <a:ext cx="1727200" cy="1087754"/>
          </a:xfrm>
        </p:spPr>
        <p:txBody>
          <a:bodyPr anchor="ctr"/>
          <a:lstStyle>
            <a:lvl1pPr algn="ctr">
              <a:defRPr sz="4800" b="1">
                <a:solidFill>
                  <a:schemeClr val="bg1"/>
                </a:solidFill>
              </a:defRPr>
            </a:lvl1pPr>
          </a:lstStyle>
          <a:p>
            <a:pPr lvl="0"/>
            <a:r>
              <a:rPr lang="en-GB" noProof="0"/>
              <a:t>XX%</a:t>
            </a:r>
          </a:p>
        </p:txBody>
      </p:sp>
      <p:sp>
        <p:nvSpPr>
          <p:cNvPr id="54" name="Rectangle 53">
            <a:extLst>
              <a:ext uri="{FF2B5EF4-FFF2-40B4-BE49-F238E27FC236}">
                <a16:creationId xmlns:a16="http://schemas.microsoft.com/office/drawing/2014/main" id="{971B0C55-82A6-407C-9467-A7906B3FB65D}"/>
              </a:ext>
            </a:extLst>
          </p:cNvPr>
          <p:cNvSpPr/>
          <p:nvPr userDrawn="1"/>
        </p:nvSpPr>
        <p:spPr>
          <a:xfrm>
            <a:off x="325119" y="0"/>
            <a:ext cx="579756" cy="1022985"/>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 name="Title 2">
            <a:extLst>
              <a:ext uri="{FF2B5EF4-FFF2-40B4-BE49-F238E27FC236}">
                <a16:creationId xmlns:a16="http://schemas.microsoft.com/office/drawing/2014/main" id="{B42779F2-FD09-40AB-8FA5-D582F33EE6E3}"/>
              </a:ext>
            </a:extLst>
          </p:cNvPr>
          <p:cNvSpPr>
            <a:spLocks noGrp="1"/>
          </p:cNvSpPr>
          <p:nvPr>
            <p:ph type="title" hasCustomPrompt="1"/>
          </p:nvPr>
        </p:nvSpPr>
        <p:spPr>
          <a:xfrm>
            <a:off x="1130300" y="524414"/>
            <a:ext cx="7991929" cy="912178"/>
          </a:xfrm>
        </p:spPr>
        <p:txBody>
          <a:bodyPr/>
          <a:lstStyle>
            <a:lvl1pPr>
              <a:defRPr/>
            </a:lvl1pPr>
          </a:lstStyle>
          <a:p>
            <a:r>
              <a:rPr lang="en-GB" noProof="0"/>
              <a:t>Enter title here</a:t>
            </a:r>
          </a:p>
        </p:txBody>
      </p:sp>
      <p:grpSp>
        <p:nvGrpSpPr>
          <p:cNvPr id="55" name="Group 54">
            <a:extLst>
              <a:ext uri="{FF2B5EF4-FFF2-40B4-BE49-F238E27FC236}">
                <a16:creationId xmlns:a16="http://schemas.microsoft.com/office/drawing/2014/main" id="{C648DDE3-7A09-4004-B780-EFBDB28C4264}"/>
              </a:ext>
            </a:extLst>
          </p:cNvPr>
          <p:cNvGrpSpPr/>
          <p:nvPr userDrawn="1"/>
        </p:nvGrpSpPr>
        <p:grpSpPr>
          <a:xfrm>
            <a:off x="-3633349" y="0"/>
            <a:ext cx="3507558" cy="2596198"/>
            <a:chOff x="838199" y="1150070"/>
            <a:chExt cx="3507558" cy="2596198"/>
          </a:xfrm>
          <a:solidFill>
            <a:schemeClr val="tx1"/>
          </a:solidFill>
        </p:grpSpPr>
        <p:sp>
          <p:nvSpPr>
            <p:cNvPr id="56" name="Rectangle 55">
              <a:extLst>
                <a:ext uri="{FF2B5EF4-FFF2-40B4-BE49-F238E27FC236}">
                  <a16:creationId xmlns:a16="http://schemas.microsoft.com/office/drawing/2014/main" id="{AD460A53-8946-4261-A538-07BE82995D45}"/>
                </a:ext>
              </a:extLst>
            </p:cNvPr>
            <p:cNvSpPr/>
            <p:nvPr/>
          </p:nvSpPr>
          <p:spPr>
            <a:xfrm>
              <a:off x="838200" y="1150070"/>
              <a:ext cx="3507557" cy="259619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333333"/>
                </a:solidFill>
              </a:endParaRPr>
            </a:p>
          </p:txBody>
        </p:sp>
        <p:sp>
          <p:nvSpPr>
            <p:cNvPr id="57" name="TextBox 56">
              <a:extLst>
                <a:ext uri="{FF2B5EF4-FFF2-40B4-BE49-F238E27FC236}">
                  <a16:creationId xmlns:a16="http://schemas.microsoft.com/office/drawing/2014/main" id="{C174E2AF-08ED-473B-A5E8-93B3FD874853}"/>
                </a:ext>
              </a:extLst>
            </p:cNvPr>
            <p:cNvSpPr txBox="1"/>
            <p:nvPr/>
          </p:nvSpPr>
          <p:spPr>
            <a:xfrm>
              <a:off x="838200" y="1150070"/>
              <a:ext cx="3507557" cy="646331"/>
            </a:xfrm>
            <a:prstGeom prst="rect">
              <a:avLst/>
            </a:prstGeom>
            <a:noFill/>
          </p:spPr>
          <p:txBody>
            <a:bodyPr wrap="square" rtlCol="0">
              <a:spAutoFit/>
            </a:bodyPr>
            <a:lstStyle/>
            <a:p>
              <a:pPr algn="ctr"/>
              <a:r>
                <a:rPr lang="en-GB" noProof="0">
                  <a:solidFill>
                    <a:srgbClr val="333333"/>
                  </a:solidFill>
                  <a:latin typeface="+mj-lt"/>
                </a:rPr>
                <a:t>How to use the </a:t>
              </a:r>
              <a:br>
                <a:rPr lang="en-GB" noProof="0">
                  <a:solidFill>
                    <a:srgbClr val="333333"/>
                  </a:solidFill>
                  <a:latin typeface="+mj-lt"/>
                </a:rPr>
              </a:br>
              <a:r>
                <a:rPr lang="en-GB" noProof="0">
                  <a:solidFill>
                    <a:srgbClr val="333333"/>
                  </a:solidFill>
                  <a:latin typeface="+mj-lt"/>
                </a:rPr>
                <a:t>percentage wheel</a:t>
              </a:r>
            </a:p>
          </p:txBody>
        </p:sp>
        <p:sp>
          <p:nvSpPr>
            <p:cNvPr id="58" name="Rectangle 57">
              <a:extLst>
                <a:ext uri="{FF2B5EF4-FFF2-40B4-BE49-F238E27FC236}">
                  <a16:creationId xmlns:a16="http://schemas.microsoft.com/office/drawing/2014/main" id="{C54D466C-59EB-438D-AC84-9DFD3023B140}"/>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rgbClr val="333333"/>
                </a:solidFill>
              </a:endParaRPr>
            </a:p>
          </p:txBody>
        </p:sp>
        <p:sp>
          <p:nvSpPr>
            <p:cNvPr id="59" name="TextBox 58">
              <a:extLst>
                <a:ext uri="{FF2B5EF4-FFF2-40B4-BE49-F238E27FC236}">
                  <a16:creationId xmlns:a16="http://schemas.microsoft.com/office/drawing/2014/main" id="{F94EE0D6-DE91-4278-8C51-F712CB7476C0}"/>
                </a:ext>
              </a:extLst>
            </p:cNvPr>
            <p:cNvSpPr txBox="1"/>
            <p:nvPr/>
          </p:nvSpPr>
          <p:spPr>
            <a:xfrm>
              <a:off x="838199" y="1867808"/>
              <a:ext cx="3507557" cy="738664"/>
            </a:xfrm>
            <a:prstGeom prst="rect">
              <a:avLst/>
            </a:prstGeom>
            <a:noFill/>
          </p:spPr>
          <p:txBody>
            <a:bodyPr wrap="square" rtlCol="0">
              <a:spAutoFit/>
            </a:bodyPr>
            <a:lstStyle/>
            <a:p>
              <a:r>
                <a:rPr lang="en-GB" sz="1400" b="1" noProof="0">
                  <a:solidFill>
                    <a:srgbClr val="333333"/>
                  </a:solidFill>
                </a:rPr>
                <a:t>1. </a:t>
              </a:r>
              <a:r>
                <a:rPr lang="en-GB" sz="1400" noProof="0">
                  <a:solidFill>
                    <a:srgbClr val="333333"/>
                  </a:solidFill>
                </a:rPr>
                <a:t>These circles are designed to reflect the stat they surround. Select the coloured part of the circle. </a:t>
              </a:r>
            </a:p>
          </p:txBody>
        </p:sp>
        <p:sp>
          <p:nvSpPr>
            <p:cNvPr id="60" name="TextBox 59">
              <a:extLst>
                <a:ext uri="{FF2B5EF4-FFF2-40B4-BE49-F238E27FC236}">
                  <a16:creationId xmlns:a16="http://schemas.microsoft.com/office/drawing/2014/main" id="{3CAF1D77-3C7B-4D7F-AB47-FE8D787D2B76}"/>
                </a:ext>
              </a:extLst>
            </p:cNvPr>
            <p:cNvSpPr txBox="1"/>
            <p:nvPr/>
          </p:nvSpPr>
          <p:spPr>
            <a:xfrm>
              <a:off x="838199" y="2653376"/>
              <a:ext cx="3507557" cy="954107"/>
            </a:xfrm>
            <a:prstGeom prst="rect">
              <a:avLst/>
            </a:prstGeom>
            <a:noFill/>
          </p:spPr>
          <p:txBody>
            <a:bodyPr wrap="square" rtlCol="0">
              <a:spAutoFit/>
            </a:bodyPr>
            <a:lstStyle/>
            <a:p>
              <a:r>
                <a:rPr lang="en-GB" sz="1400" b="1" noProof="0">
                  <a:solidFill>
                    <a:srgbClr val="333333"/>
                  </a:solidFill>
                </a:rPr>
                <a:t>2. </a:t>
              </a:r>
              <a:r>
                <a:rPr lang="en-GB" sz="1400" noProof="0">
                  <a:solidFill>
                    <a:srgbClr val="333333"/>
                  </a:solidFill>
                </a:rPr>
                <a:t>You will see a small yellow handle appear at the bottom of the circle, drag this to change the size of the coloured section.</a:t>
              </a:r>
            </a:p>
          </p:txBody>
        </p:sp>
      </p:grpSp>
    </p:spTree>
    <p:custDataLst>
      <p:tags r:id="rId1"/>
    </p:custDataLst>
    <p:extLst>
      <p:ext uri="{BB962C8B-B14F-4D97-AF65-F5344CB8AC3E}">
        <p14:creationId xmlns:p14="http://schemas.microsoft.com/office/powerpoint/2010/main" val="355327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 Stats">
    <p:spTree>
      <p:nvGrpSpPr>
        <p:cNvPr id="1" name=""/>
        <p:cNvGrpSpPr/>
        <p:nvPr/>
      </p:nvGrpSpPr>
      <p:grpSpPr>
        <a:xfrm>
          <a:off x="0" y="0"/>
          <a:ext cx="0" cy="0"/>
          <a:chOff x="0" y="0"/>
          <a:chExt cx="0" cy="0"/>
        </a:xfrm>
      </p:grpSpPr>
      <p:sp>
        <p:nvSpPr>
          <p:cNvPr id="156" name="Rectangle 155">
            <a:extLst>
              <a:ext uri="{FF2B5EF4-FFF2-40B4-BE49-F238E27FC236}">
                <a16:creationId xmlns:a16="http://schemas.microsoft.com/office/drawing/2014/main" id="{185F5B7F-7046-429E-B87B-5136B7D99FC9}"/>
              </a:ext>
            </a:extLst>
          </p:cNvPr>
          <p:cNvSpPr>
            <a:spLocks/>
          </p:cNvSpPr>
          <p:nvPr userDrawn="1"/>
        </p:nvSpPr>
        <p:spPr>
          <a:xfrm>
            <a:off x="8376213" y="3429000"/>
            <a:ext cx="3815788" cy="3429000"/>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167" name="Rectangle 166">
            <a:extLst>
              <a:ext uri="{FF2B5EF4-FFF2-40B4-BE49-F238E27FC236}">
                <a16:creationId xmlns:a16="http://schemas.microsoft.com/office/drawing/2014/main" id="{71901BFB-5787-4478-B974-7FEA7823A6A2}"/>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nvGrpSpPr>
          <p:cNvPr id="163" name="Group 162">
            <a:extLst>
              <a:ext uri="{FF2B5EF4-FFF2-40B4-BE49-F238E27FC236}">
                <a16:creationId xmlns:a16="http://schemas.microsoft.com/office/drawing/2014/main" id="{E48B32D5-CE53-4B74-8DB9-F090FA4AAEC7}"/>
              </a:ext>
            </a:extLst>
          </p:cNvPr>
          <p:cNvGrpSpPr/>
          <p:nvPr userDrawn="1"/>
        </p:nvGrpSpPr>
        <p:grpSpPr>
          <a:xfrm rot="16200000">
            <a:off x="2904503" y="5471081"/>
            <a:ext cx="1946732" cy="2721337"/>
            <a:chOff x="10692184" y="-1639954"/>
            <a:chExt cx="1784352" cy="2494346"/>
          </a:xfrm>
          <a:noFill/>
        </p:grpSpPr>
        <p:sp>
          <p:nvSpPr>
            <p:cNvPr id="165" name="Hexagon 164">
              <a:extLst>
                <a:ext uri="{FF2B5EF4-FFF2-40B4-BE49-F238E27FC236}">
                  <a16:creationId xmlns:a16="http://schemas.microsoft.com/office/drawing/2014/main" id="{59C94133-FE54-456F-9A27-9C40B00A6CE7}"/>
                </a:ext>
              </a:extLst>
            </p:cNvPr>
            <p:cNvSpPr/>
            <p:nvPr userDrawn="1"/>
          </p:nvSpPr>
          <p:spPr>
            <a:xfrm rot="5400000">
              <a:off x="11237356" y="-384788"/>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166" name="Hexagon 165">
              <a:extLst>
                <a:ext uri="{FF2B5EF4-FFF2-40B4-BE49-F238E27FC236}">
                  <a16:creationId xmlns:a16="http://schemas.microsoft.com/office/drawing/2014/main" id="{5A287949-ED32-468E-8F0E-7CCD7A8CAC59}"/>
                </a:ext>
              </a:extLst>
            </p:cNvPr>
            <p:cNvSpPr/>
            <p:nvPr userDrawn="1"/>
          </p:nvSpPr>
          <p:spPr>
            <a:xfrm rot="5400000">
              <a:off x="10600392" y="-1548162"/>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sp>
        <p:nvSpPr>
          <p:cNvPr id="153" name="Rectangle 152">
            <a:extLst>
              <a:ext uri="{FF2B5EF4-FFF2-40B4-BE49-F238E27FC236}">
                <a16:creationId xmlns:a16="http://schemas.microsoft.com/office/drawing/2014/main" id="{1FD43B4B-87E6-448B-B077-93B39E5D1091}"/>
              </a:ext>
            </a:extLst>
          </p:cNvPr>
          <p:cNvSpPr>
            <a:spLocks/>
          </p:cNvSpPr>
          <p:nvPr userDrawn="1"/>
        </p:nvSpPr>
        <p:spPr>
          <a:xfrm>
            <a:off x="4560425" y="0"/>
            <a:ext cx="3815788"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154" name="Rectangle 153">
            <a:extLst>
              <a:ext uri="{FF2B5EF4-FFF2-40B4-BE49-F238E27FC236}">
                <a16:creationId xmlns:a16="http://schemas.microsoft.com/office/drawing/2014/main" id="{6BC2200C-2FBC-40E5-8D13-B238AE6C9187}"/>
              </a:ext>
            </a:extLst>
          </p:cNvPr>
          <p:cNvSpPr>
            <a:spLocks/>
          </p:cNvSpPr>
          <p:nvPr userDrawn="1"/>
        </p:nvSpPr>
        <p:spPr>
          <a:xfrm>
            <a:off x="8376213" y="0"/>
            <a:ext cx="3815788"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155" name="Rectangle 154">
            <a:extLst>
              <a:ext uri="{FF2B5EF4-FFF2-40B4-BE49-F238E27FC236}">
                <a16:creationId xmlns:a16="http://schemas.microsoft.com/office/drawing/2014/main" id="{D4036F5E-23D1-428A-9E51-C0C540CAA23F}"/>
              </a:ext>
            </a:extLst>
          </p:cNvPr>
          <p:cNvSpPr>
            <a:spLocks/>
          </p:cNvSpPr>
          <p:nvPr userDrawn="1"/>
        </p:nvSpPr>
        <p:spPr>
          <a:xfrm>
            <a:off x="4560425" y="3429000"/>
            <a:ext cx="3815788"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noProof="0" smtClean="0"/>
              <a:pPr/>
              <a:t>‹#›</a:t>
            </a:fld>
            <a:endParaRPr lang="en-GB" noProof="0"/>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10" name="Text Placeholder 9">
            <a:extLst>
              <a:ext uri="{FF2B5EF4-FFF2-40B4-BE49-F238E27FC236}">
                <a16:creationId xmlns:a16="http://schemas.microsoft.com/office/drawing/2014/main" id="{E66126FF-CB5A-43BC-B54A-CBEFE7554968}"/>
              </a:ext>
            </a:extLst>
          </p:cNvPr>
          <p:cNvSpPr>
            <a:spLocks noGrp="1"/>
          </p:cNvSpPr>
          <p:nvPr>
            <p:ph type="body" sz="quarter" idx="13" hasCustomPrompt="1"/>
          </p:nvPr>
        </p:nvSpPr>
        <p:spPr>
          <a:xfrm>
            <a:off x="4814144" y="375817"/>
            <a:ext cx="3308350" cy="1476375"/>
          </a:xfrm>
        </p:spPr>
        <p:txBody>
          <a:bodyPr anchor="b"/>
          <a:lstStyle>
            <a:lvl1pPr algn="ctr">
              <a:defRPr sz="9600" b="1">
                <a:solidFill>
                  <a:schemeClr val="bg1"/>
                </a:solidFill>
              </a:defRPr>
            </a:lvl1pPr>
          </a:lstStyle>
          <a:p>
            <a:pPr lvl="0"/>
            <a:r>
              <a:rPr lang="en-GB" noProof="0"/>
              <a:t>XX%</a:t>
            </a:r>
          </a:p>
        </p:txBody>
      </p:sp>
      <p:sp>
        <p:nvSpPr>
          <p:cNvPr id="12" name="Text Placeholder 11">
            <a:extLst>
              <a:ext uri="{FF2B5EF4-FFF2-40B4-BE49-F238E27FC236}">
                <a16:creationId xmlns:a16="http://schemas.microsoft.com/office/drawing/2014/main" id="{961AB513-57B0-422F-8D55-28B90101E138}"/>
              </a:ext>
            </a:extLst>
          </p:cNvPr>
          <p:cNvSpPr>
            <a:spLocks noGrp="1"/>
          </p:cNvSpPr>
          <p:nvPr>
            <p:ph type="body" sz="quarter" idx="14" hasCustomPrompt="1"/>
          </p:nvPr>
        </p:nvSpPr>
        <p:spPr>
          <a:xfrm>
            <a:off x="4814144" y="1800225"/>
            <a:ext cx="3308350" cy="1128713"/>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7" name="Text Placeholder 9">
            <a:extLst>
              <a:ext uri="{FF2B5EF4-FFF2-40B4-BE49-F238E27FC236}">
                <a16:creationId xmlns:a16="http://schemas.microsoft.com/office/drawing/2014/main" id="{01DDD5E5-796C-4AF2-A673-F26B7C5D5218}"/>
              </a:ext>
            </a:extLst>
          </p:cNvPr>
          <p:cNvSpPr>
            <a:spLocks noGrp="1"/>
          </p:cNvSpPr>
          <p:nvPr>
            <p:ph type="body" sz="quarter" idx="15" hasCustomPrompt="1"/>
          </p:nvPr>
        </p:nvSpPr>
        <p:spPr>
          <a:xfrm>
            <a:off x="8629932" y="375817"/>
            <a:ext cx="3308350" cy="1476375"/>
          </a:xfrm>
        </p:spPr>
        <p:txBody>
          <a:bodyPr anchor="b"/>
          <a:lstStyle>
            <a:lvl1pPr algn="ctr">
              <a:defRPr sz="9600" b="1">
                <a:solidFill>
                  <a:schemeClr val="tx1"/>
                </a:solidFill>
              </a:defRPr>
            </a:lvl1pPr>
          </a:lstStyle>
          <a:p>
            <a:pPr lvl="0"/>
            <a:r>
              <a:rPr lang="en-GB" noProof="0"/>
              <a:t>XX%</a:t>
            </a:r>
          </a:p>
        </p:txBody>
      </p:sp>
      <p:sp>
        <p:nvSpPr>
          <p:cNvPr id="158" name="Text Placeholder 11">
            <a:extLst>
              <a:ext uri="{FF2B5EF4-FFF2-40B4-BE49-F238E27FC236}">
                <a16:creationId xmlns:a16="http://schemas.microsoft.com/office/drawing/2014/main" id="{9BC3339D-0C33-4178-94A8-07F4E2CB42DE}"/>
              </a:ext>
            </a:extLst>
          </p:cNvPr>
          <p:cNvSpPr>
            <a:spLocks noGrp="1"/>
          </p:cNvSpPr>
          <p:nvPr>
            <p:ph type="body" sz="quarter" idx="16" hasCustomPrompt="1"/>
          </p:nvPr>
        </p:nvSpPr>
        <p:spPr>
          <a:xfrm>
            <a:off x="8629932" y="1800225"/>
            <a:ext cx="3308350" cy="1128713"/>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9" name="Text Placeholder 9">
            <a:extLst>
              <a:ext uri="{FF2B5EF4-FFF2-40B4-BE49-F238E27FC236}">
                <a16:creationId xmlns:a16="http://schemas.microsoft.com/office/drawing/2014/main" id="{865E9EC5-FDE8-4F33-9975-A366BF91D7B6}"/>
              </a:ext>
            </a:extLst>
          </p:cNvPr>
          <p:cNvSpPr>
            <a:spLocks noGrp="1"/>
          </p:cNvSpPr>
          <p:nvPr>
            <p:ph type="body" sz="quarter" idx="17" hasCustomPrompt="1"/>
          </p:nvPr>
        </p:nvSpPr>
        <p:spPr>
          <a:xfrm>
            <a:off x="4814144" y="3804817"/>
            <a:ext cx="3308350" cy="1476375"/>
          </a:xfrm>
        </p:spPr>
        <p:txBody>
          <a:bodyPr anchor="b"/>
          <a:lstStyle>
            <a:lvl1pPr algn="ctr">
              <a:defRPr sz="9600" b="1">
                <a:solidFill>
                  <a:schemeClr val="tx1"/>
                </a:solidFill>
              </a:defRPr>
            </a:lvl1pPr>
          </a:lstStyle>
          <a:p>
            <a:pPr lvl="0"/>
            <a:r>
              <a:rPr lang="en-GB" noProof="0"/>
              <a:t>XX%</a:t>
            </a:r>
          </a:p>
        </p:txBody>
      </p:sp>
      <p:sp>
        <p:nvSpPr>
          <p:cNvPr id="160" name="Text Placeholder 11">
            <a:extLst>
              <a:ext uri="{FF2B5EF4-FFF2-40B4-BE49-F238E27FC236}">
                <a16:creationId xmlns:a16="http://schemas.microsoft.com/office/drawing/2014/main" id="{D4F1A661-E5EF-4142-AA8B-C9478DBA569B}"/>
              </a:ext>
            </a:extLst>
          </p:cNvPr>
          <p:cNvSpPr>
            <a:spLocks noGrp="1"/>
          </p:cNvSpPr>
          <p:nvPr>
            <p:ph type="body" sz="quarter" idx="18" hasCustomPrompt="1"/>
          </p:nvPr>
        </p:nvSpPr>
        <p:spPr>
          <a:xfrm>
            <a:off x="4814144" y="5229225"/>
            <a:ext cx="3308350" cy="1128713"/>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1" name="Text Placeholder 9">
            <a:extLst>
              <a:ext uri="{FF2B5EF4-FFF2-40B4-BE49-F238E27FC236}">
                <a16:creationId xmlns:a16="http://schemas.microsoft.com/office/drawing/2014/main" id="{A3520108-BFB9-4256-AB5B-29C6DC89E29F}"/>
              </a:ext>
            </a:extLst>
          </p:cNvPr>
          <p:cNvSpPr>
            <a:spLocks noGrp="1"/>
          </p:cNvSpPr>
          <p:nvPr>
            <p:ph type="body" sz="quarter" idx="19" hasCustomPrompt="1"/>
          </p:nvPr>
        </p:nvSpPr>
        <p:spPr>
          <a:xfrm>
            <a:off x="8629932" y="3804817"/>
            <a:ext cx="3308350" cy="1476375"/>
          </a:xfrm>
        </p:spPr>
        <p:txBody>
          <a:bodyPr anchor="b"/>
          <a:lstStyle>
            <a:lvl1pPr algn="ctr">
              <a:defRPr sz="9600" b="1">
                <a:solidFill>
                  <a:schemeClr val="tx1"/>
                </a:solidFill>
              </a:defRPr>
            </a:lvl1pPr>
          </a:lstStyle>
          <a:p>
            <a:pPr lvl="0"/>
            <a:r>
              <a:rPr lang="en-GB" noProof="0"/>
              <a:t>XX%</a:t>
            </a:r>
          </a:p>
        </p:txBody>
      </p:sp>
      <p:sp>
        <p:nvSpPr>
          <p:cNvPr id="162" name="Text Placeholder 11">
            <a:extLst>
              <a:ext uri="{FF2B5EF4-FFF2-40B4-BE49-F238E27FC236}">
                <a16:creationId xmlns:a16="http://schemas.microsoft.com/office/drawing/2014/main" id="{12E36EE2-F6A6-4884-B4AD-03258CC8E83A}"/>
              </a:ext>
            </a:extLst>
          </p:cNvPr>
          <p:cNvSpPr>
            <a:spLocks noGrp="1"/>
          </p:cNvSpPr>
          <p:nvPr>
            <p:ph type="body" sz="quarter" idx="20" hasCustomPrompt="1"/>
          </p:nvPr>
        </p:nvSpPr>
        <p:spPr>
          <a:xfrm>
            <a:off x="8629932" y="5229225"/>
            <a:ext cx="3308350" cy="1128713"/>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8" name="Rectangle 167">
            <a:extLst>
              <a:ext uri="{FF2B5EF4-FFF2-40B4-BE49-F238E27FC236}">
                <a16:creationId xmlns:a16="http://schemas.microsoft.com/office/drawing/2014/main" id="{0A385C36-71BF-427C-84AE-193303C54AA7}"/>
              </a:ext>
            </a:extLst>
          </p:cNvPr>
          <p:cNvSpPr/>
          <p:nvPr userDrawn="1"/>
        </p:nvSpPr>
        <p:spPr>
          <a:xfrm>
            <a:off x="325119" y="0"/>
            <a:ext cx="579756" cy="1022985"/>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169" name="Text Placeholder 20">
            <a:extLst>
              <a:ext uri="{FF2B5EF4-FFF2-40B4-BE49-F238E27FC236}">
                <a16:creationId xmlns:a16="http://schemas.microsoft.com/office/drawing/2014/main" id="{D102D30F-BF62-4701-94BE-370C40B2E979}"/>
              </a:ext>
            </a:extLst>
          </p:cNvPr>
          <p:cNvSpPr>
            <a:spLocks noGrp="1"/>
          </p:cNvSpPr>
          <p:nvPr>
            <p:ph type="body" sz="quarter" idx="12" hasCustomPrompt="1"/>
          </p:nvPr>
        </p:nvSpPr>
        <p:spPr>
          <a:xfrm>
            <a:off x="1130301" y="1693488"/>
            <a:ext cx="3268079" cy="3991456"/>
          </a:xfrm>
        </p:spPr>
        <p:txBody>
          <a:bodyPr/>
          <a:lstStyle>
            <a:lvl1pPr>
              <a:defRPr sz="1800"/>
            </a:lvl1pPr>
            <a:lvl2pPr>
              <a:defRPr sz="1800"/>
            </a:lvl2pPr>
            <a:lvl3pPr>
              <a:defRPr sz="1600"/>
            </a:lvl3pPr>
            <a:lvl4pPr>
              <a:defRPr sz="1400"/>
            </a:lvl4pPr>
            <a:lvl5pPr>
              <a:defRPr sz="1400"/>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 name="Title 2">
            <a:extLst>
              <a:ext uri="{FF2B5EF4-FFF2-40B4-BE49-F238E27FC236}">
                <a16:creationId xmlns:a16="http://schemas.microsoft.com/office/drawing/2014/main" id="{5BCBEC42-2660-4CC0-96ED-8BCFE6D5BA1F}"/>
              </a:ext>
            </a:extLst>
          </p:cNvPr>
          <p:cNvSpPr>
            <a:spLocks noGrp="1"/>
          </p:cNvSpPr>
          <p:nvPr>
            <p:ph type="title" hasCustomPrompt="1"/>
          </p:nvPr>
        </p:nvSpPr>
        <p:spPr>
          <a:xfrm>
            <a:off x="1130300" y="524414"/>
            <a:ext cx="3268079" cy="912178"/>
          </a:xfrm>
        </p:spPr>
        <p:txBody>
          <a:bodyPr/>
          <a:lstStyle>
            <a:lvl1pPr>
              <a:defRPr/>
            </a:lvl1pPr>
          </a:lstStyle>
          <a:p>
            <a:r>
              <a:rPr lang="en-GB" noProof="0"/>
              <a:t>Enter title here</a:t>
            </a:r>
          </a:p>
        </p:txBody>
      </p:sp>
    </p:spTree>
    <p:custDataLst>
      <p:tags r:id="rId1"/>
    </p:custDataLst>
    <p:extLst>
      <p:ext uri="{BB962C8B-B14F-4D97-AF65-F5344CB8AC3E}">
        <p14:creationId xmlns:p14="http://schemas.microsoft.com/office/powerpoint/2010/main" val="2642390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 Icons">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6FA71-1C6A-4543-8D4B-92CCFB09F0A3}"/>
              </a:ext>
            </a:extLst>
          </p:cNvPr>
          <p:cNvSpPr/>
          <p:nvPr userDrawn="1"/>
        </p:nvSpPr>
        <p:spPr>
          <a:xfrm>
            <a:off x="4691319" y="0"/>
            <a:ext cx="7500681"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nvGrpSpPr>
          <p:cNvPr id="43" name="Group 42">
            <a:extLst>
              <a:ext uri="{FF2B5EF4-FFF2-40B4-BE49-F238E27FC236}">
                <a16:creationId xmlns:a16="http://schemas.microsoft.com/office/drawing/2014/main" id="{1CE2EFAC-9D2E-48CB-8AFA-FD3CCA40672D}"/>
              </a:ext>
            </a:extLst>
          </p:cNvPr>
          <p:cNvGrpSpPr/>
          <p:nvPr userDrawn="1"/>
        </p:nvGrpSpPr>
        <p:grpSpPr>
          <a:xfrm flipV="1">
            <a:off x="7588099" y="-647864"/>
            <a:ext cx="5483720" cy="6419207"/>
            <a:chOff x="3838230" y="-852399"/>
            <a:chExt cx="6365231" cy="7451097"/>
          </a:xfrm>
          <a:noFill/>
        </p:grpSpPr>
        <p:sp>
          <p:nvSpPr>
            <p:cNvPr id="45" name="Hexagon 44">
              <a:extLst>
                <a:ext uri="{FF2B5EF4-FFF2-40B4-BE49-F238E27FC236}">
                  <a16:creationId xmlns:a16="http://schemas.microsoft.com/office/drawing/2014/main" id="{17B9C5A5-AE8A-46F0-BCE4-33C310FDE301}"/>
                </a:ext>
              </a:extLst>
            </p:cNvPr>
            <p:cNvSpPr/>
            <p:nvPr userDrawn="1"/>
          </p:nvSpPr>
          <p:spPr>
            <a:xfrm>
              <a:off x="6936469" y="-852399"/>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6" name="Hexagon 45">
              <a:extLst>
                <a:ext uri="{FF2B5EF4-FFF2-40B4-BE49-F238E27FC236}">
                  <a16:creationId xmlns:a16="http://schemas.microsoft.com/office/drawing/2014/main" id="{6B0B3E80-AF95-48E0-9380-A8B62ED6FE4D}"/>
                </a:ext>
              </a:extLst>
            </p:cNvPr>
            <p:cNvSpPr/>
            <p:nvPr userDrawn="1"/>
          </p:nvSpPr>
          <p:spPr>
            <a:xfrm>
              <a:off x="6936469" y="853244"/>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8" name="Hexagon 47">
              <a:extLst>
                <a:ext uri="{FF2B5EF4-FFF2-40B4-BE49-F238E27FC236}">
                  <a16:creationId xmlns:a16="http://schemas.microsoft.com/office/drawing/2014/main" id="{5B838748-FC8E-41D8-B6F5-99B284C1FCD3}"/>
                </a:ext>
              </a:extLst>
            </p:cNvPr>
            <p:cNvSpPr/>
            <p:nvPr userDrawn="1"/>
          </p:nvSpPr>
          <p:spPr>
            <a:xfrm>
              <a:off x="8485589" y="0"/>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9" name="Hexagon 48">
              <a:extLst>
                <a:ext uri="{FF2B5EF4-FFF2-40B4-BE49-F238E27FC236}">
                  <a16:creationId xmlns:a16="http://schemas.microsoft.com/office/drawing/2014/main" id="{A7DA5A9F-F6F5-4D5E-87DA-519BA2BD7842}"/>
                </a:ext>
              </a:extLst>
            </p:cNvPr>
            <p:cNvSpPr/>
            <p:nvPr userDrawn="1"/>
          </p:nvSpPr>
          <p:spPr>
            <a:xfrm>
              <a:off x="6936469" y="2559731"/>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0" name="Hexagon 49">
              <a:extLst>
                <a:ext uri="{FF2B5EF4-FFF2-40B4-BE49-F238E27FC236}">
                  <a16:creationId xmlns:a16="http://schemas.microsoft.com/office/drawing/2014/main" id="{23AD738A-BB32-4322-A5FA-5E5D20C1A300}"/>
                </a:ext>
              </a:extLst>
            </p:cNvPr>
            <p:cNvSpPr/>
            <p:nvPr userDrawn="1"/>
          </p:nvSpPr>
          <p:spPr>
            <a:xfrm>
              <a:off x="6936469" y="4265374"/>
              <a:ext cx="1717873"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1" name="Hexagon 50">
              <a:extLst>
                <a:ext uri="{FF2B5EF4-FFF2-40B4-BE49-F238E27FC236}">
                  <a16:creationId xmlns:a16="http://schemas.microsoft.com/office/drawing/2014/main" id="{7F9D8F23-66B6-44F6-8334-9BB04ED4AB1A}"/>
                </a:ext>
              </a:extLst>
            </p:cNvPr>
            <p:cNvSpPr/>
            <p:nvPr userDrawn="1"/>
          </p:nvSpPr>
          <p:spPr>
            <a:xfrm>
              <a:off x="8485589" y="1706487"/>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2" name="Hexagon 51">
              <a:extLst>
                <a:ext uri="{FF2B5EF4-FFF2-40B4-BE49-F238E27FC236}">
                  <a16:creationId xmlns:a16="http://schemas.microsoft.com/office/drawing/2014/main" id="{29F23518-4483-43B1-89A0-27D958DDBF13}"/>
                </a:ext>
              </a:extLst>
            </p:cNvPr>
            <p:cNvSpPr/>
            <p:nvPr userDrawn="1"/>
          </p:nvSpPr>
          <p:spPr>
            <a:xfrm>
              <a:off x="8485589" y="3412131"/>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4" name="Hexagon 53">
              <a:extLst>
                <a:ext uri="{FF2B5EF4-FFF2-40B4-BE49-F238E27FC236}">
                  <a16:creationId xmlns:a16="http://schemas.microsoft.com/office/drawing/2014/main" id="{ED8A2783-19E5-46FC-BC0C-0EC40B3716D7}"/>
                </a:ext>
              </a:extLst>
            </p:cNvPr>
            <p:cNvSpPr/>
            <p:nvPr userDrawn="1"/>
          </p:nvSpPr>
          <p:spPr>
            <a:xfrm>
              <a:off x="5387349" y="5117772"/>
              <a:ext cx="1717873"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5" name="Hexagon 54">
              <a:extLst>
                <a:ext uri="{FF2B5EF4-FFF2-40B4-BE49-F238E27FC236}">
                  <a16:creationId xmlns:a16="http://schemas.microsoft.com/office/drawing/2014/main" id="{CD0248E8-35C9-4F76-BD20-6ECEE72668A2}"/>
                </a:ext>
              </a:extLst>
            </p:cNvPr>
            <p:cNvSpPr/>
            <p:nvPr userDrawn="1"/>
          </p:nvSpPr>
          <p:spPr>
            <a:xfrm>
              <a:off x="3838230" y="4265374"/>
              <a:ext cx="1717873"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sp>
        <p:nvSpPr>
          <p:cNvPr id="26" name="Hexagon 25">
            <a:extLst>
              <a:ext uri="{FF2B5EF4-FFF2-40B4-BE49-F238E27FC236}">
                <a16:creationId xmlns:a16="http://schemas.microsoft.com/office/drawing/2014/main" id="{52B6F677-8A75-404B-85FA-74FD235FCF2E}"/>
              </a:ext>
            </a:extLst>
          </p:cNvPr>
          <p:cNvSpPr/>
          <p:nvPr userDrawn="1"/>
        </p:nvSpPr>
        <p:spPr>
          <a:xfrm>
            <a:off x="5267235" y="720974"/>
            <a:ext cx="3443054" cy="296815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167" name="Rectangle 166">
            <a:extLst>
              <a:ext uri="{FF2B5EF4-FFF2-40B4-BE49-F238E27FC236}">
                <a16:creationId xmlns:a16="http://schemas.microsoft.com/office/drawing/2014/main" id="{71901BFB-5787-4478-B974-7FEA7823A6A2}"/>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noProof="0" smtClean="0"/>
              <a:pPr/>
              <a:t>‹#›</a:t>
            </a:fld>
            <a:endParaRPr lang="en-GB" noProof="0"/>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168" name="Rectangle 167">
            <a:extLst>
              <a:ext uri="{FF2B5EF4-FFF2-40B4-BE49-F238E27FC236}">
                <a16:creationId xmlns:a16="http://schemas.microsoft.com/office/drawing/2014/main" id="{0A385C36-71BF-427C-84AE-193303C54AA7}"/>
              </a:ext>
            </a:extLst>
          </p:cNvPr>
          <p:cNvSpPr/>
          <p:nvPr userDrawn="1"/>
        </p:nvSpPr>
        <p:spPr>
          <a:xfrm>
            <a:off x="325119" y="0"/>
            <a:ext cx="579756" cy="1022985"/>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169" name="Text Placeholder 20">
            <a:extLst>
              <a:ext uri="{FF2B5EF4-FFF2-40B4-BE49-F238E27FC236}">
                <a16:creationId xmlns:a16="http://schemas.microsoft.com/office/drawing/2014/main" id="{D102D30F-BF62-4701-94BE-370C40B2E979}"/>
              </a:ext>
            </a:extLst>
          </p:cNvPr>
          <p:cNvSpPr>
            <a:spLocks noGrp="1"/>
          </p:cNvSpPr>
          <p:nvPr>
            <p:ph type="body" sz="quarter" idx="12" hasCustomPrompt="1"/>
          </p:nvPr>
        </p:nvSpPr>
        <p:spPr>
          <a:xfrm>
            <a:off x="1130301" y="1693488"/>
            <a:ext cx="3268079" cy="4212567"/>
          </a:xfrm>
        </p:spPr>
        <p:txBody>
          <a:bodyPr/>
          <a:lstStyle>
            <a:lvl1pPr>
              <a:defRPr sz="18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1" name="Hexagon 30">
            <a:extLst>
              <a:ext uri="{FF2B5EF4-FFF2-40B4-BE49-F238E27FC236}">
                <a16:creationId xmlns:a16="http://schemas.microsoft.com/office/drawing/2014/main" id="{988B6443-24E7-4712-B73D-C0EF467CE027}"/>
              </a:ext>
            </a:extLst>
          </p:cNvPr>
          <p:cNvSpPr/>
          <p:nvPr userDrawn="1"/>
        </p:nvSpPr>
        <p:spPr>
          <a:xfrm>
            <a:off x="8173032" y="3168876"/>
            <a:ext cx="3443054" cy="296815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2" name="Picture Placeholder 8">
            <a:extLst>
              <a:ext uri="{FF2B5EF4-FFF2-40B4-BE49-F238E27FC236}">
                <a16:creationId xmlns:a16="http://schemas.microsoft.com/office/drawing/2014/main" id="{17632F2C-18F3-496E-943D-5D9147C6BACA}"/>
              </a:ext>
            </a:extLst>
          </p:cNvPr>
          <p:cNvSpPr>
            <a:spLocks noGrp="1"/>
          </p:cNvSpPr>
          <p:nvPr>
            <p:ph type="pic" sz="quarter" idx="21" hasCustomPrompt="1"/>
          </p:nvPr>
        </p:nvSpPr>
        <p:spPr>
          <a:xfrm>
            <a:off x="6468062" y="1053614"/>
            <a:ext cx="1041400" cy="1041400"/>
          </a:xfrm>
          <a:prstGeom prst="ellipse">
            <a:avLst/>
          </a:prstGeom>
        </p:spPr>
        <p:txBody>
          <a:bodyPr lIns="72000" rIns="72000" anchor="ctr"/>
          <a:lstStyle>
            <a:lvl1pPr algn="ctr">
              <a:defRPr sz="1400"/>
            </a:lvl1pPr>
          </a:lstStyle>
          <a:p>
            <a:r>
              <a:rPr lang="en-GB" noProof="0"/>
              <a:t>Insert icon</a:t>
            </a:r>
          </a:p>
        </p:txBody>
      </p:sp>
      <p:sp>
        <p:nvSpPr>
          <p:cNvPr id="11" name="Text Placeholder 10">
            <a:extLst>
              <a:ext uri="{FF2B5EF4-FFF2-40B4-BE49-F238E27FC236}">
                <a16:creationId xmlns:a16="http://schemas.microsoft.com/office/drawing/2014/main" id="{24473F39-2FDC-4AF8-865F-15B224E6FE02}"/>
              </a:ext>
            </a:extLst>
          </p:cNvPr>
          <p:cNvSpPr>
            <a:spLocks noGrp="1"/>
          </p:cNvSpPr>
          <p:nvPr>
            <p:ph type="body" sz="quarter" idx="22" hasCustomPrompt="1"/>
          </p:nvPr>
        </p:nvSpPr>
        <p:spPr>
          <a:xfrm>
            <a:off x="5792700" y="2179791"/>
            <a:ext cx="2392124" cy="1249210"/>
          </a:xfrm>
        </p:spPr>
        <p:txBody>
          <a:bodyPr/>
          <a:lstStyle>
            <a:lvl1pPr algn="ctr">
              <a:defRPr sz="1600"/>
            </a:lvl1pPr>
            <a:lvl2pPr algn="ctr">
              <a:defRPr sz="1600"/>
            </a:lvl2pPr>
            <a:lvl3pPr algn="ctr">
              <a:defRPr sz="1400"/>
            </a:lvl3pPr>
            <a:lvl4pPr algn="ctr">
              <a:defRPr sz="1200"/>
            </a:lvl4pPr>
            <a:lvl5pPr algn="ctr">
              <a:defRPr sz="1200"/>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 name="Picture Placeholder 8">
            <a:extLst>
              <a:ext uri="{FF2B5EF4-FFF2-40B4-BE49-F238E27FC236}">
                <a16:creationId xmlns:a16="http://schemas.microsoft.com/office/drawing/2014/main" id="{EAB2FAD8-CC26-45D4-B786-486DC53AC9E3}"/>
              </a:ext>
            </a:extLst>
          </p:cNvPr>
          <p:cNvSpPr>
            <a:spLocks noGrp="1"/>
          </p:cNvSpPr>
          <p:nvPr>
            <p:ph type="pic" sz="quarter" idx="27" hasCustomPrompt="1"/>
          </p:nvPr>
        </p:nvSpPr>
        <p:spPr>
          <a:xfrm>
            <a:off x="9373859" y="3520051"/>
            <a:ext cx="1041400" cy="1041400"/>
          </a:xfrm>
          <a:prstGeom prst="ellipse">
            <a:avLst/>
          </a:prstGeom>
        </p:spPr>
        <p:txBody>
          <a:bodyPr lIns="72000" rIns="72000" anchor="ctr"/>
          <a:lstStyle>
            <a:lvl1pPr algn="ctr">
              <a:defRPr sz="1400"/>
            </a:lvl1pPr>
          </a:lstStyle>
          <a:p>
            <a:r>
              <a:rPr lang="en-GB" noProof="0"/>
              <a:t>Insert icon</a:t>
            </a:r>
          </a:p>
        </p:txBody>
      </p:sp>
      <p:sp>
        <p:nvSpPr>
          <p:cNvPr id="42" name="Text Placeholder 10">
            <a:extLst>
              <a:ext uri="{FF2B5EF4-FFF2-40B4-BE49-F238E27FC236}">
                <a16:creationId xmlns:a16="http://schemas.microsoft.com/office/drawing/2014/main" id="{531A720A-7498-4135-838F-B7E11A44A8D1}"/>
              </a:ext>
            </a:extLst>
          </p:cNvPr>
          <p:cNvSpPr>
            <a:spLocks noGrp="1"/>
          </p:cNvSpPr>
          <p:nvPr>
            <p:ph type="body" sz="quarter" idx="28" hasCustomPrompt="1"/>
          </p:nvPr>
        </p:nvSpPr>
        <p:spPr>
          <a:xfrm>
            <a:off x="8698497" y="4646228"/>
            <a:ext cx="2392124" cy="1249210"/>
          </a:xfrm>
        </p:spPr>
        <p:txBody>
          <a:bodyPr/>
          <a:lstStyle>
            <a:lvl1pPr algn="ctr">
              <a:defRPr sz="1600"/>
            </a:lvl1pPr>
            <a:lvl2pPr algn="ctr">
              <a:defRPr sz="1600"/>
            </a:lvl2pPr>
            <a:lvl3pPr algn="ctr">
              <a:defRPr sz="1400"/>
            </a:lvl3pPr>
            <a:lvl4pPr algn="ctr">
              <a:defRPr sz="1200"/>
            </a:lvl4pPr>
            <a:lvl5pPr algn="ctr">
              <a:defRPr sz="1200"/>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 name="Title 2">
            <a:extLst>
              <a:ext uri="{FF2B5EF4-FFF2-40B4-BE49-F238E27FC236}">
                <a16:creationId xmlns:a16="http://schemas.microsoft.com/office/drawing/2014/main" id="{DBE6B332-3095-4254-874A-3938736C522B}"/>
              </a:ext>
            </a:extLst>
          </p:cNvPr>
          <p:cNvSpPr>
            <a:spLocks noGrp="1"/>
          </p:cNvSpPr>
          <p:nvPr>
            <p:ph type="title" hasCustomPrompt="1"/>
          </p:nvPr>
        </p:nvSpPr>
        <p:spPr>
          <a:xfrm>
            <a:off x="1130300" y="524414"/>
            <a:ext cx="3268079" cy="912178"/>
          </a:xfrm>
        </p:spPr>
        <p:txBody>
          <a:bodyPr/>
          <a:lstStyle>
            <a:lvl1pPr>
              <a:defRPr>
                <a:solidFill>
                  <a:schemeClr val="bg1"/>
                </a:solidFill>
              </a:defRPr>
            </a:lvl1pPr>
          </a:lstStyle>
          <a:p>
            <a:r>
              <a:rPr lang="en-GB" noProof="0"/>
              <a:t>Enter title here</a:t>
            </a:r>
          </a:p>
        </p:txBody>
      </p:sp>
      <p:grpSp>
        <p:nvGrpSpPr>
          <p:cNvPr id="56" name="Group 55">
            <a:extLst>
              <a:ext uri="{FF2B5EF4-FFF2-40B4-BE49-F238E27FC236}">
                <a16:creationId xmlns:a16="http://schemas.microsoft.com/office/drawing/2014/main" id="{98660A88-3978-4F96-A144-555B0DDF4CF5}"/>
              </a:ext>
            </a:extLst>
          </p:cNvPr>
          <p:cNvGrpSpPr/>
          <p:nvPr userDrawn="1"/>
        </p:nvGrpSpPr>
        <p:grpSpPr>
          <a:xfrm>
            <a:off x="-3633349" y="0"/>
            <a:ext cx="3507558" cy="6137026"/>
            <a:chOff x="-3633349" y="0"/>
            <a:chExt cx="3507558" cy="6137026"/>
          </a:xfrm>
        </p:grpSpPr>
        <p:grpSp>
          <p:nvGrpSpPr>
            <p:cNvPr id="57" name="Group 56">
              <a:extLst>
                <a:ext uri="{FF2B5EF4-FFF2-40B4-BE49-F238E27FC236}">
                  <a16:creationId xmlns:a16="http://schemas.microsoft.com/office/drawing/2014/main" id="{9C67748F-4A06-41ED-9E97-4E91E3000CF4}"/>
                </a:ext>
              </a:extLst>
            </p:cNvPr>
            <p:cNvGrpSpPr/>
            <p:nvPr userDrawn="1"/>
          </p:nvGrpSpPr>
          <p:grpSpPr>
            <a:xfrm>
              <a:off x="-3633349" y="0"/>
              <a:ext cx="3507558" cy="6137026"/>
              <a:chOff x="838199" y="1150069"/>
              <a:chExt cx="3507558" cy="6137026"/>
            </a:xfrm>
          </p:grpSpPr>
          <p:sp>
            <p:nvSpPr>
              <p:cNvPr id="59" name="Rectangle 58">
                <a:extLst>
                  <a:ext uri="{FF2B5EF4-FFF2-40B4-BE49-F238E27FC236}">
                    <a16:creationId xmlns:a16="http://schemas.microsoft.com/office/drawing/2014/main" id="{BE8B7DBD-897D-49CC-A188-D1799CC5EC46}"/>
                  </a:ext>
                </a:extLst>
              </p:cNvPr>
              <p:cNvSpPr/>
              <p:nvPr/>
            </p:nvSpPr>
            <p:spPr>
              <a:xfrm>
                <a:off x="838200" y="1150069"/>
                <a:ext cx="3507557" cy="613702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333333"/>
                  </a:solidFill>
                </a:endParaRPr>
              </a:p>
            </p:txBody>
          </p:sp>
          <p:sp>
            <p:nvSpPr>
              <p:cNvPr id="60" name="TextBox 59">
                <a:extLst>
                  <a:ext uri="{FF2B5EF4-FFF2-40B4-BE49-F238E27FC236}">
                    <a16:creationId xmlns:a16="http://schemas.microsoft.com/office/drawing/2014/main" id="{405C3B64-C56A-47D2-BA87-621A4FACFBCA}"/>
                  </a:ext>
                </a:extLst>
              </p:cNvPr>
              <p:cNvSpPr txBox="1"/>
              <p:nvPr/>
            </p:nvSpPr>
            <p:spPr>
              <a:xfrm>
                <a:off x="838200" y="1225485"/>
                <a:ext cx="3507557" cy="369332"/>
              </a:xfrm>
              <a:prstGeom prst="rect">
                <a:avLst/>
              </a:prstGeom>
              <a:noFill/>
            </p:spPr>
            <p:txBody>
              <a:bodyPr wrap="square" rtlCol="0">
                <a:spAutoFit/>
              </a:bodyPr>
              <a:lstStyle/>
              <a:p>
                <a:pPr algn="ctr"/>
                <a:r>
                  <a:rPr lang="en-GB" noProof="0">
                    <a:solidFill>
                      <a:srgbClr val="333333"/>
                    </a:solidFill>
                    <a:latin typeface="+mj-lt"/>
                  </a:rPr>
                  <a:t>How to insert an icon</a:t>
                </a:r>
              </a:p>
            </p:txBody>
          </p:sp>
          <p:sp>
            <p:nvSpPr>
              <p:cNvPr id="61" name="Rectangle 60">
                <a:extLst>
                  <a:ext uri="{FF2B5EF4-FFF2-40B4-BE49-F238E27FC236}">
                    <a16:creationId xmlns:a16="http://schemas.microsoft.com/office/drawing/2014/main" id="{91F3D7A3-3F59-461F-B502-69243AEB9146}"/>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rgbClr val="333333"/>
                  </a:solidFill>
                </a:endParaRPr>
              </a:p>
            </p:txBody>
          </p:sp>
          <p:sp>
            <p:nvSpPr>
              <p:cNvPr id="62" name="TextBox 61">
                <a:extLst>
                  <a:ext uri="{FF2B5EF4-FFF2-40B4-BE49-F238E27FC236}">
                    <a16:creationId xmlns:a16="http://schemas.microsoft.com/office/drawing/2014/main" id="{FDBE0FEE-A421-4315-AED0-9ECAB82F9971}"/>
                  </a:ext>
                </a:extLst>
              </p:cNvPr>
              <p:cNvSpPr txBox="1"/>
              <p:nvPr/>
            </p:nvSpPr>
            <p:spPr>
              <a:xfrm>
                <a:off x="838200" y="1867808"/>
                <a:ext cx="3410736" cy="738664"/>
              </a:xfrm>
              <a:prstGeom prst="rect">
                <a:avLst/>
              </a:prstGeom>
              <a:noFill/>
            </p:spPr>
            <p:txBody>
              <a:bodyPr wrap="square" rtlCol="0">
                <a:spAutoFit/>
              </a:bodyPr>
              <a:lstStyle/>
              <a:p>
                <a:r>
                  <a:rPr lang="en-GB" sz="1400" b="1" noProof="0">
                    <a:solidFill>
                      <a:srgbClr val="333333"/>
                    </a:solidFill>
                  </a:rPr>
                  <a:t>1. </a:t>
                </a:r>
                <a:r>
                  <a:rPr lang="en-GB" sz="1400" noProof="0">
                    <a:solidFill>
                      <a:srgbClr val="333333"/>
                    </a:solidFill>
                  </a:rPr>
                  <a:t>Go to the </a:t>
                </a:r>
                <a:r>
                  <a:rPr lang="en-GB" sz="1400" b="1" noProof="0">
                    <a:solidFill>
                      <a:srgbClr val="333333"/>
                    </a:solidFill>
                  </a:rPr>
                  <a:t>icon bank asset slide </a:t>
                </a:r>
                <a:r>
                  <a:rPr lang="en-GB" sz="1400" noProof="0">
                    <a:solidFill>
                      <a:srgbClr val="333333"/>
                    </a:solidFill>
                  </a:rPr>
                  <a:t>and select your chosen icon. Press </a:t>
                </a:r>
                <a:r>
                  <a:rPr lang="en-GB" sz="1400" b="1" noProof="0">
                    <a:solidFill>
                      <a:srgbClr val="333333"/>
                    </a:solidFill>
                  </a:rPr>
                  <a:t>Ctrl + C </a:t>
                </a:r>
                <a:r>
                  <a:rPr lang="en-GB" sz="1400" noProof="0">
                    <a:solidFill>
                      <a:srgbClr val="333333"/>
                    </a:solidFill>
                  </a:rPr>
                  <a:t>to copy.</a:t>
                </a:r>
              </a:p>
            </p:txBody>
          </p:sp>
          <p:sp>
            <p:nvSpPr>
              <p:cNvPr id="63" name="TextBox 62">
                <a:extLst>
                  <a:ext uri="{FF2B5EF4-FFF2-40B4-BE49-F238E27FC236}">
                    <a16:creationId xmlns:a16="http://schemas.microsoft.com/office/drawing/2014/main" id="{BCF69F5A-FA30-45F6-952F-F9ECF3BA0EC6}"/>
                  </a:ext>
                </a:extLst>
              </p:cNvPr>
              <p:cNvSpPr txBox="1"/>
              <p:nvPr/>
            </p:nvSpPr>
            <p:spPr>
              <a:xfrm>
                <a:off x="838199" y="2650785"/>
                <a:ext cx="3507557" cy="954107"/>
              </a:xfrm>
              <a:prstGeom prst="rect">
                <a:avLst/>
              </a:prstGeom>
              <a:noFill/>
            </p:spPr>
            <p:txBody>
              <a:bodyPr wrap="square" rtlCol="0">
                <a:spAutoFit/>
              </a:bodyPr>
              <a:lstStyle/>
              <a:p>
                <a:r>
                  <a:rPr lang="en-GB" sz="1400" b="1" noProof="0">
                    <a:solidFill>
                      <a:srgbClr val="333333"/>
                    </a:solidFill>
                  </a:rPr>
                  <a:t>2. </a:t>
                </a:r>
                <a:r>
                  <a:rPr lang="en-GB" sz="1400" b="0" noProof="0">
                    <a:solidFill>
                      <a:srgbClr val="333333"/>
                    </a:solidFill>
                  </a:rPr>
                  <a:t>Go back to the slide you want the icon on, select your chosen icon placeholder and press </a:t>
                </a:r>
                <a:r>
                  <a:rPr lang="en-GB" sz="1400" b="1" noProof="0">
                    <a:solidFill>
                      <a:srgbClr val="333333"/>
                    </a:solidFill>
                  </a:rPr>
                  <a:t>Ctrl + V </a:t>
                </a:r>
                <a:r>
                  <a:rPr lang="en-GB" sz="1400" b="0" noProof="0">
                    <a:solidFill>
                      <a:srgbClr val="333333"/>
                    </a:solidFill>
                  </a:rPr>
                  <a:t>to paste the icon into the placeholder.</a:t>
                </a:r>
                <a:endParaRPr lang="en-GB" sz="1400" noProof="0">
                  <a:solidFill>
                    <a:srgbClr val="333333"/>
                  </a:solidFill>
                </a:endParaRPr>
              </a:p>
            </p:txBody>
          </p:sp>
          <p:sp>
            <p:nvSpPr>
              <p:cNvPr id="64" name="TextBox 63">
                <a:extLst>
                  <a:ext uri="{FF2B5EF4-FFF2-40B4-BE49-F238E27FC236}">
                    <a16:creationId xmlns:a16="http://schemas.microsoft.com/office/drawing/2014/main" id="{55DD9107-A67A-41DB-B4C2-F9A4D39CD428}"/>
                  </a:ext>
                </a:extLst>
              </p:cNvPr>
              <p:cNvSpPr txBox="1"/>
              <p:nvPr/>
            </p:nvSpPr>
            <p:spPr>
              <a:xfrm>
                <a:off x="838199" y="3649205"/>
                <a:ext cx="3507557" cy="1169551"/>
              </a:xfrm>
              <a:prstGeom prst="rect">
                <a:avLst/>
              </a:prstGeom>
              <a:noFill/>
            </p:spPr>
            <p:txBody>
              <a:bodyPr wrap="square" rtlCol="0">
                <a:spAutoFit/>
              </a:bodyPr>
              <a:lstStyle/>
              <a:p>
                <a:r>
                  <a:rPr lang="en-GB" sz="1400" b="1" noProof="0">
                    <a:solidFill>
                      <a:srgbClr val="333333"/>
                    </a:solidFill>
                  </a:rPr>
                  <a:t>3. </a:t>
                </a:r>
                <a:r>
                  <a:rPr lang="en-GB" sz="1400" noProof="0">
                    <a:solidFill>
                      <a:srgbClr val="333333"/>
                    </a:solidFill>
                  </a:rPr>
                  <a:t>Click on the </a:t>
                </a:r>
                <a:r>
                  <a:rPr lang="en-GB" sz="1400" b="1" noProof="0">
                    <a:solidFill>
                      <a:srgbClr val="333333"/>
                    </a:solidFill>
                  </a:rPr>
                  <a:t>Graphics Format </a:t>
                </a:r>
                <a:r>
                  <a:rPr lang="en-GB" sz="1400" noProof="0">
                    <a:solidFill>
                      <a:srgbClr val="333333"/>
                    </a:solidFill>
                  </a:rPr>
                  <a:t>tab in the ribbon and use the tools to edit the image. Under </a:t>
                </a:r>
                <a:r>
                  <a:rPr lang="en-GB" sz="1400" b="1" noProof="0">
                    <a:solidFill>
                      <a:srgbClr val="333333"/>
                    </a:solidFill>
                  </a:rPr>
                  <a:t>Crop,</a:t>
                </a:r>
                <a:r>
                  <a:rPr lang="en-GB" sz="1400" noProof="0">
                    <a:solidFill>
                      <a:srgbClr val="333333"/>
                    </a:solidFill>
                  </a:rPr>
                  <a:t> choose </a:t>
                </a:r>
                <a:r>
                  <a:rPr lang="en-GB" sz="1400" b="1" noProof="0">
                    <a:solidFill>
                      <a:srgbClr val="333333"/>
                    </a:solidFill>
                  </a:rPr>
                  <a:t>Fit</a:t>
                </a:r>
                <a:r>
                  <a:rPr lang="en-GB" sz="1400" noProof="0">
                    <a:solidFill>
                      <a:srgbClr val="333333"/>
                    </a:solidFill>
                  </a:rPr>
                  <a:t> to make sure the icon fits properly in the placeholder.</a:t>
                </a:r>
              </a:p>
            </p:txBody>
          </p:sp>
        </p:grpSp>
        <p:pic>
          <p:nvPicPr>
            <p:cNvPr id="58" name="Picture 57">
              <a:extLst>
                <a:ext uri="{FF2B5EF4-FFF2-40B4-BE49-F238E27FC236}">
                  <a16:creationId xmlns:a16="http://schemas.microsoft.com/office/drawing/2014/main" id="{6D97BFEC-4E82-4A42-B486-EE1CEECF4404}"/>
                </a:ext>
              </a:extLst>
            </p:cNvPr>
            <p:cNvPicPr>
              <a:picLocks noChangeAspect="1"/>
            </p:cNvPicPr>
            <p:nvPr userDrawn="1"/>
          </p:nvPicPr>
          <p:blipFill>
            <a:blip r:embed="rId7"/>
            <a:stretch>
              <a:fillRect/>
            </a:stretch>
          </p:blipFill>
          <p:spPr>
            <a:xfrm>
              <a:off x="-2641570" y="3792811"/>
              <a:ext cx="1524000" cy="2038350"/>
            </a:xfrm>
            <a:prstGeom prst="rect">
              <a:avLst/>
            </a:prstGeom>
          </p:spPr>
        </p:pic>
      </p:grpSp>
    </p:spTree>
    <p:custDataLst>
      <p:tags r:id="rId1"/>
    </p:custDataLst>
    <p:extLst>
      <p:ext uri="{BB962C8B-B14F-4D97-AF65-F5344CB8AC3E}">
        <p14:creationId xmlns:p14="http://schemas.microsoft.com/office/powerpoint/2010/main" val="2094329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cons v1">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C798DDD6-6F09-466F-8F83-0B701119922D}"/>
              </a:ext>
            </a:extLst>
          </p:cNvPr>
          <p:cNvSpPr>
            <a:spLocks/>
          </p:cNvSpPr>
          <p:nvPr userDrawn="1"/>
        </p:nvSpPr>
        <p:spPr>
          <a:xfrm>
            <a:off x="0" y="2371060"/>
            <a:ext cx="4064000" cy="44869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1" name="Rectangle 40">
            <a:extLst>
              <a:ext uri="{FF2B5EF4-FFF2-40B4-BE49-F238E27FC236}">
                <a16:creationId xmlns:a16="http://schemas.microsoft.com/office/drawing/2014/main" id="{64FEB92D-3E2C-453D-B780-F44B6600A82B}"/>
              </a:ext>
            </a:extLst>
          </p:cNvPr>
          <p:cNvSpPr>
            <a:spLocks/>
          </p:cNvSpPr>
          <p:nvPr userDrawn="1"/>
        </p:nvSpPr>
        <p:spPr>
          <a:xfrm>
            <a:off x="4064000" y="2371060"/>
            <a:ext cx="4064000" cy="4486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2" name="Rectangle 41">
            <a:extLst>
              <a:ext uri="{FF2B5EF4-FFF2-40B4-BE49-F238E27FC236}">
                <a16:creationId xmlns:a16="http://schemas.microsoft.com/office/drawing/2014/main" id="{A09AD1E7-B5F7-4902-B2F4-B20663F1490C}"/>
              </a:ext>
            </a:extLst>
          </p:cNvPr>
          <p:cNvSpPr>
            <a:spLocks/>
          </p:cNvSpPr>
          <p:nvPr userDrawn="1"/>
        </p:nvSpPr>
        <p:spPr>
          <a:xfrm>
            <a:off x="8128000" y="2371060"/>
            <a:ext cx="4064000" cy="4486940"/>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grpSp>
        <p:nvGrpSpPr>
          <p:cNvPr id="30" name="Group 29">
            <a:extLst>
              <a:ext uri="{FF2B5EF4-FFF2-40B4-BE49-F238E27FC236}">
                <a16:creationId xmlns:a16="http://schemas.microsoft.com/office/drawing/2014/main" id="{20278F2B-7E65-4935-B424-C3C3FD3A5E82}"/>
              </a:ext>
            </a:extLst>
          </p:cNvPr>
          <p:cNvGrpSpPr/>
          <p:nvPr userDrawn="1"/>
        </p:nvGrpSpPr>
        <p:grpSpPr>
          <a:xfrm>
            <a:off x="9875462" y="-592128"/>
            <a:ext cx="2641657" cy="2714067"/>
            <a:chOff x="10055225" y="-469915"/>
            <a:chExt cx="2421312" cy="2487682"/>
          </a:xfrm>
          <a:noFill/>
        </p:grpSpPr>
        <p:sp>
          <p:nvSpPr>
            <p:cNvPr id="31" name="Hexagon 30">
              <a:extLst>
                <a:ext uri="{FF2B5EF4-FFF2-40B4-BE49-F238E27FC236}">
                  <a16:creationId xmlns:a16="http://schemas.microsoft.com/office/drawing/2014/main" id="{4861BF69-9326-4230-BCE9-A381D3EA0E4A}"/>
                </a:ext>
              </a:extLst>
            </p:cNvPr>
            <p:cNvSpPr/>
            <p:nvPr userDrawn="1"/>
          </p:nvSpPr>
          <p:spPr>
            <a:xfrm rot="5400000">
              <a:off x="10600395"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2" name="Hexagon 31">
              <a:extLst>
                <a:ext uri="{FF2B5EF4-FFF2-40B4-BE49-F238E27FC236}">
                  <a16:creationId xmlns:a16="http://schemas.microsoft.com/office/drawing/2014/main" id="{02D8C450-AA0E-4C6E-BAB9-EA362F156C6B}"/>
                </a:ext>
              </a:extLst>
            </p:cNvPr>
            <p:cNvSpPr/>
            <p:nvPr userDrawn="1"/>
          </p:nvSpPr>
          <p:spPr>
            <a:xfrm rot="5400000">
              <a:off x="11237357"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3" name="Hexagon 32">
              <a:extLst>
                <a:ext uri="{FF2B5EF4-FFF2-40B4-BE49-F238E27FC236}">
                  <a16:creationId xmlns:a16="http://schemas.microsoft.com/office/drawing/2014/main" id="{769F92CF-79F1-4431-9A72-88A90E928954}"/>
                </a:ext>
              </a:extLst>
            </p:cNvPr>
            <p:cNvSpPr/>
            <p:nvPr userDrawn="1"/>
          </p:nvSpPr>
          <p:spPr>
            <a:xfrm rot="5400000">
              <a:off x="9963433"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sp>
        <p:nvSpPr>
          <p:cNvPr id="23" name="Rectangle 22">
            <a:extLst>
              <a:ext uri="{FF2B5EF4-FFF2-40B4-BE49-F238E27FC236}">
                <a16:creationId xmlns:a16="http://schemas.microsoft.com/office/drawing/2014/main" id="{DEC5D6D5-A22F-4360-BE6E-D053E3135B7F}"/>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noProof="0" smtClean="0"/>
              <a:pPr/>
              <a:t>‹#›</a:t>
            </a:fld>
            <a:endParaRPr lang="en-GB" noProof="0"/>
          </a:p>
        </p:txBody>
      </p:sp>
      <p:sp>
        <p:nvSpPr>
          <p:cNvPr id="44" name="Text Placeholder 11">
            <a:extLst>
              <a:ext uri="{FF2B5EF4-FFF2-40B4-BE49-F238E27FC236}">
                <a16:creationId xmlns:a16="http://schemas.microsoft.com/office/drawing/2014/main" id="{79F1311A-10A7-4169-91E6-D9D85713B427}"/>
              </a:ext>
            </a:extLst>
          </p:cNvPr>
          <p:cNvSpPr>
            <a:spLocks noGrp="1"/>
          </p:cNvSpPr>
          <p:nvPr>
            <p:ph type="body" sz="quarter" idx="16" hasCustomPrompt="1"/>
          </p:nvPr>
        </p:nvSpPr>
        <p:spPr>
          <a:xfrm>
            <a:off x="377825" y="4323777"/>
            <a:ext cx="3308350" cy="1888428"/>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7" name="Text Placeholder 11">
            <a:extLst>
              <a:ext uri="{FF2B5EF4-FFF2-40B4-BE49-F238E27FC236}">
                <a16:creationId xmlns:a16="http://schemas.microsoft.com/office/drawing/2014/main" id="{84962F17-38AA-4133-828A-11EA482A6456}"/>
              </a:ext>
            </a:extLst>
          </p:cNvPr>
          <p:cNvSpPr>
            <a:spLocks noGrp="1"/>
          </p:cNvSpPr>
          <p:nvPr>
            <p:ph type="body" sz="quarter" idx="18" hasCustomPrompt="1"/>
          </p:nvPr>
        </p:nvSpPr>
        <p:spPr>
          <a:xfrm>
            <a:off x="4441825" y="4323777"/>
            <a:ext cx="3308350" cy="1888428"/>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9" name="Text Placeholder 11">
            <a:extLst>
              <a:ext uri="{FF2B5EF4-FFF2-40B4-BE49-F238E27FC236}">
                <a16:creationId xmlns:a16="http://schemas.microsoft.com/office/drawing/2014/main" id="{B9A14C45-31B1-4AD9-8782-4AE12CE91CB2}"/>
              </a:ext>
            </a:extLst>
          </p:cNvPr>
          <p:cNvSpPr>
            <a:spLocks noGrp="1"/>
          </p:cNvSpPr>
          <p:nvPr>
            <p:ph type="body" sz="quarter" idx="20" hasCustomPrompt="1"/>
          </p:nvPr>
        </p:nvSpPr>
        <p:spPr>
          <a:xfrm>
            <a:off x="8505825" y="4323777"/>
            <a:ext cx="3308350" cy="1888428"/>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4" name="Rectangle 53">
            <a:extLst>
              <a:ext uri="{FF2B5EF4-FFF2-40B4-BE49-F238E27FC236}">
                <a16:creationId xmlns:a16="http://schemas.microsoft.com/office/drawing/2014/main" id="{971B0C55-82A6-407C-9467-A7906B3FB65D}"/>
              </a:ext>
            </a:extLst>
          </p:cNvPr>
          <p:cNvSpPr/>
          <p:nvPr userDrawn="1"/>
        </p:nvSpPr>
        <p:spPr>
          <a:xfrm>
            <a:off x="325119" y="0"/>
            <a:ext cx="579756" cy="1022985"/>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7" name="Hexagon 6">
            <a:extLst>
              <a:ext uri="{FF2B5EF4-FFF2-40B4-BE49-F238E27FC236}">
                <a16:creationId xmlns:a16="http://schemas.microsoft.com/office/drawing/2014/main" id="{B8D7B817-8B50-4737-A98A-0B69CC6689E5}"/>
              </a:ext>
            </a:extLst>
          </p:cNvPr>
          <p:cNvSpPr/>
          <p:nvPr userDrawn="1"/>
        </p:nvSpPr>
        <p:spPr>
          <a:xfrm>
            <a:off x="94615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9" name="Hexagon 28">
            <a:extLst>
              <a:ext uri="{FF2B5EF4-FFF2-40B4-BE49-F238E27FC236}">
                <a16:creationId xmlns:a16="http://schemas.microsoft.com/office/drawing/2014/main" id="{A8C9BC06-C52F-41C8-8CFC-7EE715B48C7B}"/>
              </a:ext>
            </a:extLst>
          </p:cNvPr>
          <p:cNvSpPr/>
          <p:nvPr userDrawn="1"/>
        </p:nvSpPr>
        <p:spPr>
          <a:xfrm>
            <a:off x="53975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4" name="Hexagon 33">
            <a:extLst>
              <a:ext uri="{FF2B5EF4-FFF2-40B4-BE49-F238E27FC236}">
                <a16:creationId xmlns:a16="http://schemas.microsoft.com/office/drawing/2014/main" id="{0FE4F385-C45F-41A0-99EA-6C50D528B31F}"/>
              </a:ext>
            </a:extLst>
          </p:cNvPr>
          <p:cNvSpPr/>
          <p:nvPr userDrawn="1"/>
        </p:nvSpPr>
        <p:spPr>
          <a:xfrm>
            <a:off x="13335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9" name="Picture Placeholder 8">
            <a:extLst>
              <a:ext uri="{FF2B5EF4-FFF2-40B4-BE49-F238E27FC236}">
                <a16:creationId xmlns:a16="http://schemas.microsoft.com/office/drawing/2014/main" id="{8F298E4E-BED6-4377-840B-59B91A0BDF8F}"/>
              </a:ext>
            </a:extLst>
          </p:cNvPr>
          <p:cNvSpPr>
            <a:spLocks noGrp="1"/>
          </p:cNvSpPr>
          <p:nvPr>
            <p:ph type="pic" sz="quarter" idx="21" hasCustomPrompt="1"/>
          </p:nvPr>
        </p:nvSpPr>
        <p:spPr>
          <a:xfrm>
            <a:off x="1605280" y="3002280"/>
            <a:ext cx="853440" cy="853440"/>
          </a:xfrm>
          <a:prstGeom prst="ellipse">
            <a:avLst/>
          </a:prstGeom>
        </p:spPr>
        <p:txBody>
          <a:bodyPr lIns="72000" rIns="72000" anchor="ctr"/>
          <a:lstStyle>
            <a:lvl1pPr algn="ctr">
              <a:defRPr sz="1400"/>
            </a:lvl1pPr>
          </a:lstStyle>
          <a:p>
            <a:r>
              <a:rPr lang="en-GB" noProof="0"/>
              <a:t>Insert icon</a:t>
            </a:r>
          </a:p>
        </p:txBody>
      </p:sp>
      <p:sp>
        <p:nvSpPr>
          <p:cNvPr id="35" name="Picture Placeholder 8">
            <a:extLst>
              <a:ext uri="{FF2B5EF4-FFF2-40B4-BE49-F238E27FC236}">
                <a16:creationId xmlns:a16="http://schemas.microsoft.com/office/drawing/2014/main" id="{6C6B3FC6-6442-41A1-984A-1C1B4EBA2FFF}"/>
              </a:ext>
            </a:extLst>
          </p:cNvPr>
          <p:cNvSpPr>
            <a:spLocks noGrp="1"/>
          </p:cNvSpPr>
          <p:nvPr>
            <p:ph type="pic" sz="quarter" idx="22" hasCustomPrompt="1"/>
          </p:nvPr>
        </p:nvSpPr>
        <p:spPr>
          <a:xfrm>
            <a:off x="5669280" y="3002280"/>
            <a:ext cx="853440" cy="853440"/>
          </a:xfrm>
          <a:prstGeom prst="ellipse">
            <a:avLst/>
          </a:prstGeom>
        </p:spPr>
        <p:txBody>
          <a:bodyPr lIns="72000" rIns="72000" anchor="ctr"/>
          <a:lstStyle>
            <a:lvl1pPr algn="ctr">
              <a:defRPr sz="1400"/>
            </a:lvl1pPr>
          </a:lstStyle>
          <a:p>
            <a:r>
              <a:rPr lang="en-GB" noProof="0"/>
              <a:t>Insert icon</a:t>
            </a:r>
          </a:p>
        </p:txBody>
      </p:sp>
      <p:sp>
        <p:nvSpPr>
          <p:cNvPr id="36" name="Picture Placeholder 8">
            <a:extLst>
              <a:ext uri="{FF2B5EF4-FFF2-40B4-BE49-F238E27FC236}">
                <a16:creationId xmlns:a16="http://schemas.microsoft.com/office/drawing/2014/main" id="{8FC25A9D-F593-40EB-9A2F-08D55B46C37B}"/>
              </a:ext>
            </a:extLst>
          </p:cNvPr>
          <p:cNvSpPr>
            <a:spLocks noGrp="1"/>
          </p:cNvSpPr>
          <p:nvPr>
            <p:ph type="pic" sz="quarter" idx="23" hasCustomPrompt="1"/>
          </p:nvPr>
        </p:nvSpPr>
        <p:spPr>
          <a:xfrm>
            <a:off x="9733280" y="3002280"/>
            <a:ext cx="853440" cy="853440"/>
          </a:xfrm>
          <a:prstGeom prst="ellipse">
            <a:avLst/>
          </a:prstGeom>
        </p:spPr>
        <p:txBody>
          <a:bodyPr lIns="72000" rIns="72000" anchor="ctr"/>
          <a:lstStyle>
            <a:lvl1pPr algn="ctr">
              <a:defRPr sz="1400"/>
            </a:lvl1pPr>
          </a:lstStyle>
          <a:p>
            <a:r>
              <a:rPr lang="en-GB" noProof="0"/>
              <a:t>Insert icon</a:t>
            </a:r>
          </a:p>
        </p:txBody>
      </p:sp>
      <p:sp>
        <p:nvSpPr>
          <p:cNvPr id="37" name="Text Placeholder 20">
            <a:extLst>
              <a:ext uri="{FF2B5EF4-FFF2-40B4-BE49-F238E27FC236}">
                <a16:creationId xmlns:a16="http://schemas.microsoft.com/office/drawing/2014/main" id="{BC8141BE-C23F-4FFC-9927-2F955989BD21}"/>
              </a:ext>
            </a:extLst>
          </p:cNvPr>
          <p:cNvSpPr>
            <a:spLocks noGrp="1"/>
          </p:cNvSpPr>
          <p:nvPr>
            <p:ph type="body" sz="quarter" idx="12" hasCustomPrompt="1"/>
          </p:nvPr>
        </p:nvSpPr>
        <p:spPr>
          <a:xfrm>
            <a:off x="1130300" y="1693488"/>
            <a:ext cx="7991929" cy="559711"/>
          </a:xfrm>
        </p:spPr>
        <p:txBody>
          <a:bodyPr/>
          <a:lstStyle>
            <a:lvl1pPr>
              <a:defRPr sz="1800"/>
            </a:lvl1pPr>
            <a:lvl2pPr>
              <a:defRPr sz="1800"/>
            </a:lvl2pPr>
            <a:lvl3pPr>
              <a:defRPr sz="1600"/>
            </a:lvl3pPr>
            <a:lvl4pPr>
              <a:defRPr sz="1400"/>
            </a:lvl4pPr>
            <a:lvl5pPr>
              <a:defRPr sz="1400"/>
            </a:lvl5pPr>
          </a:lstStyle>
          <a:p>
            <a:pPr lvl="0"/>
            <a:r>
              <a:rPr lang="en-GB" noProof="0"/>
              <a:t>Enter text here</a:t>
            </a:r>
          </a:p>
        </p:txBody>
      </p:sp>
      <p:sp>
        <p:nvSpPr>
          <p:cNvPr id="3" name="Title 2">
            <a:extLst>
              <a:ext uri="{FF2B5EF4-FFF2-40B4-BE49-F238E27FC236}">
                <a16:creationId xmlns:a16="http://schemas.microsoft.com/office/drawing/2014/main" id="{962AF9CF-FF47-448A-B065-F7D05DC1C207}"/>
              </a:ext>
            </a:extLst>
          </p:cNvPr>
          <p:cNvSpPr>
            <a:spLocks noGrp="1"/>
          </p:cNvSpPr>
          <p:nvPr>
            <p:ph type="title" hasCustomPrompt="1"/>
          </p:nvPr>
        </p:nvSpPr>
        <p:spPr>
          <a:xfrm>
            <a:off x="1130300" y="524414"/>
            <a:ext cx="7991929" cy="912178"/>
          </a:xfrm>
        </p:spPr>
        <p:txBody>
          <a:bodyPr/>
          <a:lstStyle>
            <a:lvl1pPr>
              <a:defRPr/>
            </a:lvl1pPr>
          </a:lstStyle>
          <a:p>
            <a:r>
              <a:rPr lang="en-GB" noProof="0"/>
              <a:t>Enter title here</a:t>
            </a:r>
          </a:p>
        </p:txBody>
      </p:sp>
      <p:grpSp>
        <p:nvGrpSpPr>
          <p:cNvPr id="53" name="Group 52">
            <a:extLst>
              <a:ext uri="{FF2B5EF4-FFF2-40B4-BE49-F238E27FC236}">
                <a16:creationId xmlns:a16="http://schemas.microsoft.com/office/drawing/2014/main" id="{0813BE9F-9809-46A7-9DC6-3C04FEFEB750}"/>
              </a:ext>
            </a:extLst>
          </p:cNvPr>
          <p:cNvGrpSpPr/>
          <p:nvPr userDrawn="1"/>
        </p:nvGrpSpPr>
        <p:grpSpPr>
          <a:xfrm>
            <a:off x="-3633349" y="0"/>
            <a:ext cx="3507558" cy="6137026"/>
            <a:chOff x="-3633349" y="0"/>
            <a:chExt cx="3507558" cy="6137026"/>
          </a:xfrm>
        </p:grpSpPr>
        <p:grpSp>
          <p:nvGrpSpPr>
            <p:cNvPr id="55" name="Group 54">
              <a:extLst>
                <a:ext uri="{FF2B5EF4-FFF2-40B4-BE49-F238E27FC236}">
                  <a16:creationId xmlns:a16="http://schemas.microsoft.com/office/drawing/2014/main" id="{BD87328F-CECA-48B7-AE8E-C0617F112BA5}"/>
                </a:ext>
              </a:extLst>
            </p:cNvPr>
            <p:cNvGrpSpPr/>
            <p:nvPr userDrawn="1"/>
          </p:nvGrpSpPr>
          <p:grpSpPr>
            <a:xfrm>
              <a:off x="-3633349" y="0"/>
              <a:ext cx="3507558" cy="6137026"/>
              <a:chOff x="838199" y="1150069"/>
              <a:chExt cx="3507558" cy="6137026"/>
            </a:xfrm>
          </p:grpSpPr>
          <p:sp>
            <p:nvSpPr>
              <p:cNvPr id="57" name="Rectangle 56">
                <a:extLst>
                  <a:ext uri="{FF2B5EF4-FFF2-40B4-BE49-F238E27FC236}">
                    <a16:creationId xmlns:a16="http://schemas.microsoft.com/office/drawing/2014/main" id="{00138F32-A8B3-4996-9D7B-E7B42F5577D7}"/>
                  </a:ext>
                </a:extLst>
              </p:cNvPr>
              <p:cNvSpPr/>
              <p:nvPr/>
            </p:nvSpPr>
            <p:spPr>
              <a:xfrm>
                <a:off x="838200" y="1150069"/>
                <a:ext cx="3507557" cy="613702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333333"/>
                  </a:solidFill>
                </a:endParaRPr>
              </a:p>
            </p:txBody>
          </p:sp>
          <p:sp>
            <p:nvSpPr>
              <p:cNvPr id="58" name="TextBox 57">
                <a:extLst>
                  <a:ext uri="{FF2B5EF4-FFF2-40B4-BE49-F238E27FC236}">
                    <a16:creationId xmlns:a16="http://schemas.microsoft.com/office/drawing/2014/main" id="{A40A37A7-1000-4BF3-8A76-C55FB158D629}"/>
                  </a:ext>
                </a:extLst>
              </p:cNvPr>
              <p:cNvSpPr txBox="1"/>
              <p:nvPr/>
            </p:nvSpPr>
            <p:spPr>
              <a:xfrm>
                <a:off x="838200" y="1225485"/>
                <a:ext cx="3507557" cy="369332"/>
              </a:xfrm>
              <a:prstGeom prst="rect">
                <a:avLst/>
              </a:prstGeom>
              <a:noFill/>
            </p:spPr>
            <p:txBody>
              <a:bodyPr wrap="square" rtlCol="0">
                <a:spAutoFit/>
              </a:bodyPr>
              <a:lstStyle/>
              <a:p>
                <a:pPr algn="ctr"/>
                <a:r>
                  <a:rPr lang="en-GB" noProof="0">
                    <a:solidFill>
                      <a:srgbClr val="333333"/>
                    </a:solidFill>
                    <a:latin typeface="+mj-lt"/>
                  </a:rPr>
                  <a:t>How to insert an icon</a:t>
                </a:r>
              </a:p>
            </p:txBody>
          </p:sp>
          <p:sp>
            <p:nvSpPr>
              <p:cNvPr id="59" name="Rectangle 58">
                <a:extLst>
                  <a:ext uri="{FF2B5EF4-FFF2-40B4-BE49-F238E27FC236}">
                    <a16:creationId xmlns:a16="http://schemas.microsoft.com/office/drawing/2014/main" id="{6A98CC3F-4E9A-4CFF-A32D-31E07AB63305}"/>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rgbClr val="333333"/>
                  </a:solidFill>
                </a:endParaRPr>
              </a:p>
            </p:txBody>
          </p:sp>
          <p:sp>
            <p:nvSpPr>
              <p:cNvPr id="60" name="TextBox 59">
                <a:extLst>
                  <a:ext uri="{FF2B5EF4-FFF2-40B4-BE49-F238E27FC236}">
                    <a16:creationId xmlns:a16="http://schemas.microsoft.com/office/drawing/2014/main" id="{9709078E-982C-45A8-BA6F-AF66EDE4532D}"/>
                  </a:ext>
                </a:extLst>
              </p:cNvPr>
              <p:cNvSpPr txBox="1"/>
              <p:nvPr/>
            </p:nvSpPr>
            <p:spPr>
              <a:xfrm>
                <a:off x="838200" y="1867808"/>
                <a:ext cx="3410736" cy="738664"/>
              </a:xfrm>
              <a:prstGeom prst="rect">
                <a:avLst/>
              </a:prstGeom>
              <a:noFill/>
            </p:spPr>
            <p:txBody>
              <a:bodyPr wrap="square" rtlCol="0">
                <a:spAutoFit/>
              </a:bodyPr>
              <a:lstStyle/>
              <a:p>
                <a:r>
                  <a:rPr lang="en-GB" sz="1400" b="1" noProof="0">
                    <a:solidFill>
                      <a:srgbClr val="333333"/>
                    </a:solidFill>
                  </a:rPr>
                  <a:t>1. </a:t>
                </a:r>
                <a:r>
                  <a:rPr lang="en-GB" sz="1400" noProof="0">
                    <a:solidFill>
                      <a:srgbClr val="333333"/>
                    </a:solidFill>
                  </a:rPr>
                  <a:t>Go to the </a:t>
                </a:r>
                <a:r>
                  <a:rPr lang="en-GB" sz="1400" b="1" noProof="0">
                    <a:solidFill>
                      <a:srgbClr val="333333"/>
                    </a:solidFill>
                  </a:rPr>
                  <a:t>icon bank asset slide </a:t>
                </a:r>
                <a:r>
                  <a:rPr lang="en-GB" sz="1400" noProof="0">
                    <a:solidFill>
                      <a:srgbClr val="333333"/>
                    </a:solidFill>
                  </a:rPr>
                  <a:t>and select your chosen icon. Press </a:t>
                </a:r>
                <a:r>
                  <a:rPr lang="en-GB" sz="1400" b="1" noProof="0">
                    <a:solidFill>
                      <a:srgbClr val="333333"/>
                    </a:solidFill>
                  </a:rPr>
                  <a:t>Ctrl + C </a:t>
                </a:r>
                <a:r>
                  <a:rPr lang="en-GB" sz="1400" noProof="0">
                    <a:solidFill>
                      <a:srgbClr val="333333"/>
                    </a:solidFill>
                  </a:rPr>
                  <a:t>to copy.</a:t>
                </a:r>
              </a:p>
            </p:txBody>
          </p:sp>
          <p:sp>
            <p:nvSpPr>
              <p:cNvPr id="61" name="TextBox 60">
                <a:extLst>
                  <a:ext uri="{FF2B5EF4-FFF2-40B4-BE49-F238E27FC236}">
                    <a16:creationId xmlns:a16="http://schemas.microsoft.com/office/drawing/2014/main" id="{70C5452E-74D1-4C67-8647-69595DFFAC02}"/>
                  </a:ext>
                </a:extLst>
              </p:cNvPr>
              <p:cNvSpPr txBox="1"/>
              <p:nvPr/>
            </p:nvSpPr>
            <p:spPr>
              <a:xfrm>
                <a:off x="838199" y="2650785"/>
                <a:ext cx="3507557" cy="954107"/>
              </a:xfrm>
              <a:prstGeom prst="rect">
                <a:avLst/>
              </a:prstGeom>
              <a:noFill/>
            </p:spPr>
            <p:txBody>
              <a:bodyPr wrap="square" rtlCol="0">
                <a:spAutoFit/>
              </a:bodyPr>
              <a:lstStyle/>
              <a:p>
                <a:r>
                  <a:rPr lang="en-GB" sz="1400" b="1" noProof="0">
                    <a:solidFill>
                      <a:srgbClr val="333333"/>
                    </a:solidFill>
                  </a:rPr>
                  <a:t>2. </a:t>
                </a:r>
                <a:r>
                  <a:rPr lang="en-GB" sz="1400" b="0" noProof="0">
                    <a:solidFill>
                      <a:srgbClr val="333333"/>
                    </a:solidFill>
                  </a:rPr>
                  <a:t>Go back to the slide you want the icon on, select your chosen icon placeholder and press </a:t>
                </a:r>
                <a:r>
                  <a:rPr lang="en-GB" sz="1400" b="1" noProof="0">
                    <a:solidFill>
                      <a:srgbClr val="333333"/>
                    </a:solidFill>
                  </a:rPr>
                  <a:t>Ctrl + V </a:t>
                </a:r>
                <a:r>
                  <a:rPr lang="en-GB" sz="1400" b="0" noProof="0">
                    <a:solidFill>
                      <a:srgbClr val="333333"/>
                    </a:solidFill>
                  </a:rPr>
                  <a:t>to paste the icon into the placeholder.</a:t>
                </a:r>
                <a:endParaRPr lang="en-GB" sz="1400" noProof="0">
                  <a:solidFill>
                    <a:srgbClr val="333333"/>
                  </a:solidFill>
                </a:endParaRPr>
              </a:p>
            </p:txBody>
          </p:sp>
          <p:sp>
            <p:nvSpPr>
              <p:cNvPr id="62" name="TextBox 61">
                <a:extLst>
                  <a:ext uri="{FF2B5EF4-FFF2-40B4-BE49-F238E27FC236}">
                    <a16:creationId xmlns:a16="http://schemas.microsoft.com/office/drawing/2014/main" id="{116E6914-E507-4E21-BB4E-930E8606A703}"/>
                  </a:ext>
                </a:extLst>
              </p:cNvPr>
              <p:cNvSpPr txBox="1"/>
              <p:nvPr/>
            </p:nvSpPr>
            <p:spPr>
              <a:xfrm>
                <a:off x="838199" y="3649205"/>
                <a:ext cx="3507557" cy="1169551"/>
              </a:xfrm>
              <a:prstGeom prst="rect">
                <a:avLst/>
              </a:prstGeom>
              <a:noFill/>
            </p:spPr>
            <p:txBody>
              <a:bodyPr wrap="square" rtlCol="0">
                <a:spAutoFit/>
              </a:bodyPr>
              <a:lstStyle/>
              <a:p>
                <a:r>
                  <a:rPr lang="en-GB" sz="1400" b="1" noProof="0">
                    <a:solidFill>
                      <a:srgbClr val="333333"/>
                    </a:solidFill>
                  </a:rPr>
                  <a:t>3. </a:t>
                </a:r>
                <a:r>
                  <a:rPr lang="en-GB" sz="1400" noProof="0">
                    <a:solidFill>
                      <a:srgbClr val="333333"/>
                    </a:solidFill>
                  </a:rPr>
                  <a:t>Click on the </a:t>
                </a:r>
                <a:r>
                  <a:rPr lang="en-GB" sz="1400" b="1" noProof="0">
                    <a:solidFill>
                      <a:srgbClr val="333333"/>
                    </a:solidFill>
                  </a:rPr>
                  <a:t>Graphics Format </a:t>
                </a:r>
                <a:r>
                  <a:rPr lang="en-GB" sz="1400" noProof="0">
                    <a:solidFill>
                      <a:srgbClr val="333333"/>
                    </a:solidFill>
                  </a:rPr>
                  <a:t>tab in the ribbon and use the tools to edit the image. Under </a:t>
                </a:r>
                <a:r>
                  <a:rPr lang="en-GB" sz="1400" b="1" noProof="0">
                    <a:solidFill>
                      <a:srgbClr val="333333"/>
                    </a:solidFill>
                  </a:rPr>
                  <a:t>Crop,</a:t>
                </a:r>
                <a:r>
                  <a:rPr lang="en-GB" sz="1400" noProof="0">
                    <a:solidFill>
                      <a:srgbClr val="333333"/>
                    </a:solidFill>
                  </a:rPr>
                  <a:t> choose </a:t>
                </a:r>
                <a:r>
                  <a:rPr lang="en-GB" sz="1400" b="1" noProof="0">
                    <a:solidFill>
                      <a:srgbClr val="333333"/>
                    </a:solidFill>
                  </a:rPr>
                  <a:t>Fit</a:t>
                </a:r>
                <a:r>
                  <a:rPr lang="en-GB" sz="1400" noProof="0">
                    <a:solidFill>
                      <a:srgbClr val="333333"/>
                    </a:solidFill>
                  </a:rPr>
                  <a:t> to make sure the icon fits properly in the placeholder.</a:t>
                </a:r>
              </a:p>
            </p:txBody>
          </p:sp>
        </p:grpSp>
        <p:pic>
          <p:nvPicPr>
            <p:cNvPr id="56" name="Picture 55">
              <a:extLst>
                <a:ext uri="{FF2B5EF4-FFF2-40B4-BE49-F238E27FC236}">
                  <a16:creationId xmlns:a16="http://schemas.microsoft.com/office/drawing/2014/main" id="{147E3FDE-7A8E-42E5-81F6-F8FCC8DC6BFD}"/>
                </a:ext>
              </a:extLst>
            </p:cNvPr>
            <p:cNvPicPr>
              <a:picLocks noChangeAspect="1"/>
            </p:cNvPicPr>
            <p:nvPr userDrawn="1"/>
          </p:nvPicPr>
          <p:blipFill>
            <a:blip r:embed="rId7"/>
            <a:stretch>
              <a:fillRect/>
            </a:stretch>
          </p:blipFill>
          <p:spPr>
            <a:xfrm>
              <a:off x="-2641570" y="3792811"/>
              <a:ext cx="1524000" cy="2038350"/>
            </a:xfrm>
            <a:prstGeom prst="rect">
              <a:avLst/>
            </a:prstGeom>
          </p:spPr>
        </p:pic>
      </p:grpSp>
    </p:spTree>
    <p:custDataLst>
      <p:tags r:id="rId1"/>
    </p:custDataLst>
    <p:extLst>
      <p:ext uri="{BB962C8B-B14F-4D97-AF65-F5344CB8AC3E}">
        <p14:creationId xmlns:p14="http://schemas.microsoft.com/office/powerpoint/2010/main" val="1723468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 Icons v2">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6FA71-1C6A-4543-8D4B-92CCFB09F0A3}"/>
              </a:ext>
            </a:extLst>
          </p:cNvPr>
          <p:cNvSpPr/>
          <p:nvPr userDrawn="1"/>
        </p:nvSpPr>
        <p:spPr>
          <a:xfrm>
            <a:off x="4691319" y="0"/>
            <a:ext cx="7500681"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nvGrpSpPr>
          <p:cNvPr id="43" name="Group 42">
            <a:extLst>
              <a:ext uri="{FF2B5EF4-FFF2-40B4-BE49-F238E27FC236}">
                <a16:creationId xmlns:a16="http://schemas.microsoft.com/office/drawing/2014/main" id="{1CE2EFAC-9D2E-48CB-8AFA-FD3CCA40672D}"/>
              </a:ext>
            </a:extLst>
          </p:cNvPr>
          <p:cNvGrpSpPr/>
          <p:nvPr userDrawn="1"/>
        </p:nvGrpSpPr>
        <p:grpSpPr>
          <a:xfrm>
            <a:off x="8865533" y="-533564"/>
            <a:ext cx="4149136" cy="7154287"/>
            <a:chOff x="5387349" y="-1705643"/>
            <a:chExt cx="4816112" cy="8304341"/>
          </a:xfrm>
          <a:noFill/>
        </p:grpSpPr>
        <p:sp>
          <p:nvSpPr>
            <p:cNvPr id="45" name="Hexagon 44">
              <a:extLst>
                <a:ext uri="{FF2B5EF4-FFF2-40B4-BE49-F238E27FC236}">
                  <a16:creationId xmlns:a16="http://schemas.microsoft.com/office/drawing/2014/main" id="{17B9C5A5-AE8A-46F0-BCE4-33C310FDE301}"/>
                </a:ext>
              </a:extLst>
            </p:cNvPr>
            <p:cNvSpPr/>
            <p:nvPr userDrawn="1"/>
          </p:nvSpPr>
          <p:spPr>
            <a:xfrm>
              <a:off x="6936469" y="-852399"/>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6" name="Hexagon 45">
              <a:extLst>
                <a:ext uri="{FF2B5EF4-FFF2-40B4-BE49-F238E27FC236}">
                  <a16:creationId xmlns:a16="http://schemas.microsoft.com/office/drawing/2014/main" id="{6B0B3E80-AF95-48E0-9380-A8B62ED6FE4D}"/>
                </a:ext>
              </a:extLst>
            </p:cNvPr>
            <p:cNvSpPr/>
            <p:nvPr userDrawn="1"/>
          </p:nvSpPr>
          <p:spPr>
            <a:xfrm>
              <a:off x="6936469" y="853244"/>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8" name="Hexagon 47">
              <a:extLst>
                <a:ext uri="{FF2B5EF4-FFF2-40B4-BE49-F238E27FC236}">
                  <a16:creationId xmlns:a16="http://schemas.microsoft.com/office/drawing/2014/main" id="{5B838748-FC8E-41D8-B6F5-99B284C1FCD3}"/>
                </a:ext>
              </a:extLst>
            </p:cNvPr>
            <p:cNvSpPr/>
            <p:nvPr userDrawn="1"/>
          </p:nvSpPr>
          <p:spPr>
            <a:xfrm>
              <a:off x="8485589" y="0"/>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9" name="Hexagon 48">
              <a:extLst>
                <a:ext uri="{FF2B5EF4-FFF2-40B4-BE49-F238E27FC236}">
                  <a16:creationId xmlns:a16="http://schemas.microsoft.com/office/drawing/2014/main" id="{A7DA5A9F-F6F5-4D5E-87DA-519BA2BD7842}"/>
                </a:ext>
              </a:extLst>
            </p:cNvPr>
            <p:cNvSpPr/>
            <p:nvPr userDrawn="1"/>
          </p:nvSpPr>
          <p:spPr>
            <a:xfrm>
              <a:off x="6936469" y="2559731"/>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0" name="Hexagon 49">
              <a:extLst>
                <a:ext uri="{FF2B5EF4-FFF2-40B4-BE49-F238E27FC236}">
                  <a16:creationId xmlns:a16="http://schemas.microsoft.com/office/drawing/2014/main" id="{23AD738A-BB32-4322-A5FA-5E5D20C1A300}"/>
                </a:ext>
              </a:extLst>
            </p:cNvPr>
            <p:cNvSpPr/>
            <p:nvPr userDrawn="1"/>
          </p:nvSpPr>
          <p:spPr>
            <a:xfrm>
              <a:off x="6936469" y="4265374"/>
              <a:ext cx="1717873"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1" name="Hexagon 50">
              <a:extLst>
                <a:ext uri="{FF2B5EF4-FFF2-40B4-BE49-F238E27FC236}">
                  <a16:creationId xmlns:a16="http://schemas.microsoft.com/office/drawing/2014/main" id="{7F9D8F23-66B6-44F6-8334-9BB04ED4AB1A}"/>
                </a:ext>
              </a:extLst>
            </p:cNvPr>
            <p:cNvSpPr/>
            <p:nvPr userDrawn="1"/>
          </p:nvSpPr>
          <p:spPr>
            <a:xfrm>
              <a:off x="8485589" y="1706487"/>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2" name="Hexagon 51">
              <a:extLst>
                <a:ext uri="{FF2B5EF4-FFF2-40B4-BE49-F238E27FC236}">
                  <a16:creationId xmlns:a16="http://schemas.microsoft.com/office/drawing/2014/main" id="{29F23518-4483-43B1-89A0-27D958DDBF13}"/>
                </a:ext>
              </a:extLst>
            </p:cNvPr>
            <p:cNvSpPr/>
            <p:nvPr userDrawn="1"/>
          </p:nvSpPr>
          <p:spPr>
            <a:xfrm>
              <a:off x="8485589" y="3412131"/>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4" name="Hexagon 53">
              <a:extLst>
                <a:ext uri="{FF2B5EF4-FFF2-40B4-BE49-F238E27FC236}">
                  <a16:creationId xmlns:a16="http://schemas.microsoft.com/office/drawing/2014/main" id="{ED8A2783-19E5-46FC-BC0C-0EC40B3716D7}"/>
                </a:ext>
              </a:extLst>
            </p:cNvPr>
            <p:cNvSpPr/>
            <p:nvPr userDrawn="1"/>
          </p:nvSpPr>
          <p:spPr>
            <a:xfrm>
              <a:off x="5387349" y="5117772"/>
              <a:ext cx="1717873"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3" name="Hexagon 32">
              <a:extLst>
                <a:ext uri="{FF2B5EF4-FFF2-40B4-BE49-F238E27FC236}">
                  <a16:creationId xmlns:a16="http://schemas.microsoft.com/office/drawing/2014/main" id="{BFD4153E-B1BA-4318-B2E0-3AF315DF2D02}"/>
                </a:ext>
              </a:extLst>
            </p:cNvPr>
            <p:cNvSpPr/>
            <p:nvPr userDrawn="1"/>
          </p:nvSpPr>
          <p:spPr>
            <a:xfrm>
              <a:off x="5387349" y="-1705643"/>
              <a:ext cx="1717873"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sp>
        <p:nvSpPr>
          <p:cNvPr id="26" name="Hexagon 25">
            <a:extLst>
              <a:ext uri="{FF2B5EF4-FFF2-40B4-BE49-F238E27FC236}">
                <a16:creationId xmlns:a16="http://schemas.microsoft.com/office/drawing/2014/main" id="{52B6F677-8A75-404B-85FA-74FD235FCF2E}"/>
              </a:ext>
            </a:extLst>
          </p:cNvPr>
          <p:cNvSpPr/>
          <p:nvPr userDrawn="1"/>
        </p:nvSpPr>
        <p:spPr>
          <a:xfrm>
            <a:off x="6890594" y="633463"/>
            <a:ext cx="3102132" cy="267425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167" name="Rectangle 166">
            <a:extLst>
              <a:ext uri="{FF2B5EF4-FFF2-40B4-BE49-F238E27FC236}">
                <a16:creationId xmlns:a16="http://schemas.microsoft.com/office/drawing/2014/main" id="{71901BFB-5787-4478-B974-7FEA7823A6A2}"/>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noProof="0" smtClean="0"/>
              <a:pPr/>
              <a:t>‹#›</a:t>
            </a:fld>
            <a:endParaRPr lang="en-GB" noProof="0"/>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168" name="Rectangle 167">
            <a:extLst>
              <a:ext uri="{FF2B5EF4-FFF2-40B4-BE49-F238E27FC236}">
                <a16:creationId xmlns:a16="http://schemas.microsoft.com/office/drawing/2014/main" id="{0A385C36-71BF-427C-84AE-193303C54AA7}"/>
              </a:ext>
            </a:extLst>
          </p:cNvPr>
          <p:cNvSpPr/>
          <p:nvPr userDrawn="1"/>
        </p:nvSpPr>
        <p:spPr>
          <a:xfrm>
            <a:off x="325119" y="0"/>
            <a:ext cx="579756" cy="1022985"/>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169" name="Text Placeholder 20">
            <a:extLst>
              <a:ext uri="{FF2B5EF4-FFF2-40B4-BE49-F238E27FC236}">
                <a16:creationId xmlns:a16="http://schemas.microsoft.com/office/drawing/2014/main" id="{D102D30F-BF62-4701-94BE-370C40B2E979}"/>
              </a:ext>
            </a:extLst>
          </p:cNvPr>
          <p:cNvSpPr>
            <a:spLocks noGrp="1"/>
          </p:cNvSpPr>
          <p:nvPr>
            <p:ph type="body" sz="quarter" idx="12" hasCustomPrompt="1"/>
          </p:nvPr>
        </p:nvSpPr>
        <p:spPr>
          <a:xfrm>
            <a:off x="1130301" y="1693488"/>
            <a:ext cx="3268079" cy="4212567"/>
          </a:xfrm>
        </p:spPr>
        <p:txBody>
          <a:bodyPr/>
          <a:lstStyle>
            <a:lvl1pPr>
              <a:defRPr sz="18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 name="Hexagon 29">
            <a:extLst>
              <a:ext uri="{FF2B5EF4-FFF2-40B4-BE49-F238E27FC236}">
                <a16:creationId xmlns:a16="http://schemas.microsoft.com/office/drawing/2014/main" id="{502C97BD-8502-4893-B503-69BC138DD58A}"/>
              </a:ext>
            </a:extLst>
          </p:cNvPr>
          <p:cNvSpPr/>
          <p:nvPr userDrawn="1"/>
        </p:nvSpPr>
        <p:spPr>
          <a:xfrm>
            <a:off x="5203236" y="3550285"/>
            <a:ext cx="3102132" cy="267425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1" name="Hexagon 30">
            <a:extLst>
              <a:ext uri="{FF2B5EF4-FFF2-40B4-BE49-F238E27FC236}">
                <a16:creationId xmlns:a16="http://schemas.microsoft.com/office/drawing/2014/main" id="{988B6443-24E7-4712-B73D-C0EF467CE027}"/>
              </a:ext>
            </a:extLst>
          </p:cNvPr>
          <p:cNvSpPr/>
          <p:nvPr userDrawn="1"/>
        </p:nvSpPr>
        <p:spPr>
          <a:xfrm>
            <a:off x="8577953" y="3550285"/>
            <a:ext cx="3102132" cy="267425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2" name="Picture Placeholder 8">
            <a:extLst>
              <a:ext uri="{FF2B5EF4-FFF2-40B4-BE49-F238E27FC236}">
                <a16:creationId xmlns:a16="http://schemas.microsoft.com/office/drawing/2014/main" id="{17632F2C-18F3-496E-943D-5D9147C6BACA}"/>
              </a:ext>
            </a:extLst>
          </p:cNvPr>
          <p:cNvSpPr>
            <a:spLocks noGrp="1"/>
          </p:cNvSpPr>
          <p:nvPr>
            <p:ph type="pic" sz="quarter" idx="21" hasCustomPrompt="1"/>
          </p:nvPr>
        </p:nvSpPr>
        <p:spPr>
          <a:xfrm>
            <a:off x="7920960" y="934904"/>
            <a:ext cx="1041400" cy="1041400"/>
          </a:xfrm>
          <a:prstGeom prst="ellipse">
            <a:avLst/>
          </a:prstGeom>
        </p:spPr>
        <p:txBody>
          <a:bodyPr lIns="72000" rIns="72000" anchor="ctr"/>
          <a:lstStyle>
            <a:lvl1pPr algn="ctr">
              <a:defRPr sz="1400"/>
            </a:lvl1pPr>
          </a:lstStyle>
          <a:p>
            <a:r>
              <a:rPr lang="en-GB" noProof="0"/>
              <a:t>Insert icon</a:t>
            </a:r>
          </a:p>
        </p:txBody>
      </p:sp>
      <p:sp>
        <p:nvSpPr>
          <p:cNvPr id="11" name="Text Placeholder 10">
            <a:extLst>
              <a:ext uri="{FF2B5EF4-FFF2-40B4-BE49-F238E27FC236}">
                <a16:creationId xmlns:a16="http://schemas.microsoft.com/office/drawing/2014/main" id="{24473F39-2FDC-4AF8-865F-15B224E6FE02}"/>
              </a:ext>
            </a:extLst>
          </p:cNvPr>
          <p:cNvSpPr>
            <a:spLocks noGrp="1"/>
          </p:cNvSpPr>
          <p:nvPr>
            <p:ph type="body" sz="quarter" idx="22" hasCustomPrompt="1"/>
          </p:nvPr>
        </p:nvSpPr>
        <p:spPr>
          <a:xfrm>
            <a:off x="7431182" y="2084015"/>
            <a:ext cx="2020956" cy="956365"/>
          </a:xfrm>
        </p:spPr>
        <p:txBody>
          <a:bodyPr/>
          <a:lstStyle>
            <a:lvl1pPr algn="ctr">
              <a:defRPr sz="1600"/>
            </a:lvl1pPr>
            <a:lvl2pPr algn="ctr">
              <a:defRPr sz="1600"/>
            </a:lvl2pPr>
            <a:lvl3pPr algn="ctr">
              <a:defRPr sz="1400"/>
            </a:lvl3pPr>
            <a:lvl4pPr algn="ctr">
              <a:defRPr sz="1200"/>
            </a:lvl4pPr>
            <a:lvl5pPr algn="ctr">
              <a:defRPr sz="1200"/>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Picture Placeholder 8">
            <a:extLst>
              <a:ext uri="{FF2B5EF4-FFF2-40B4-BE49-F238E27FC236}">
                <a16:creationId xmlns:a16="http://schemas.microsoft.com/office/drawing/2014/main" id="{27397634-CE54-4132-9EC9-6BCB9C7850E2}"/>
              </a:ext>
            </a:extLst>
          </p:cNvPr>
          <p:cNvSpPr>
            <a:spLocks noGrp="1"/>
          </p:cNvSpPr>
          <p:nvPr>
            <p:ph type="pic" sz="quarter" idx="25" hasCustomPrompt="1"/>
          </p:nvPr>
        </p:nvSpPr>
        <p:spPr>
          <a:xfrm>
            <a:off x="6233602" y="3870261"/>
            <a:ext cx="1041400" cy="1041400"/>
          </a:xfrm>
          <a:prstGeom prst="ellipse">
            <a:avLst/>
          </a:prstGeom>
        </p:spPr>
        <p:txBody>
          <a:bodyPr lIns="72000" rIns="72000" anchor="ctr"/>
          <a:lstStyle>
            <a:lvl1pPr algn="ctr">
              <a:defRPr sz="1400"/>
            </a:lvl1pPr>
          </a:lstStyle>
          <a:p>
            <a:r>
              <a:rPr lang="en-GB" noProof="0"/>
              <a:t>Insert icon</a:t>
            </a:r>
          </a:p>
        </p:txBody>
      </p:sp>
      <p:sp>
        <p:nvSpPr>
          <p:cNvPr id="40" name="Text Placeholder 10">
            <a:extLst>
              <a:ext uri="{FF2B5EF4-FFF2-40B4-BE49-F238E27FC236}">
                <a16:creationId xmlns:a16="http://schemas.microsoft.com/office/drawing/2014/main" id="{8CF9744D-AECB-4B59-B881-F31B68438D45}"/>
              </a:ext>
            </a:extLst>
          </p:cNvPr>
          <p:cNvSpPr>
            <a:spLocks noGrp="1"/>
          </p:cNvSpPr>
          <p:nvPr>
            <p:ph type="body" sz="quarter" idx="26" hasCustomPrompt="1"/>
          </p:nvPr>
        </p:nvSpPr>
        <p:spPr>
          <a:xfrm>
            <a:off x="5743824" y="5019372"/>
            <a:ext cx="2020956" cy="956365"/>
          </a:xfrm>
        </p:spPr>
        <p:txBody>
          <a:bodyPr/>
          <a:lstStyle>
            <a:lvl1pPr algn="ctr">
              <a:defRPr sz="1600"/>
            </a:lvl1pPr>
            <a:lvl2pPr algn="ctr">
              <a:defRPr sz="1600"/>
            </a:lvl2pPr>
            <a:lvl3pPr algn="ctr">
              <a:defRPr sz="1400"/>
            </a:lvl3pPr>
            <a:lvl4pPr algn="ctr">
              <a:defRPr sz="1200"/>
            </a:lvl4pPr>
            <a:lvl5pPr algn="ctr">
              <a:defRPr sz="1200"/>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 name="Picture Placeholder 8">
            <a:extLst>
              <a:ext uri="{FF2B5EF4-FFF2-40B4-BE49-F238E27FC236}">
                <a16:creationId xmlns:a16="http://schemas.microsoft.com/office/drawing/2014/main" id="{EAB2FAD8-CC26-45D4-B786-486DC53AC9E3}"/>
              </a:ext>
            </a:extLst>
          </p:cNvPr>
          <p:cNvSpPr>
            <a:spLocks noGrp="1"/>
          </p:cNvSpPr>
          <p:nvPr>
            <p:ph type="pic" sz="quarter" idx="27" hasCustomPrompt="1"/>
          </p:nvPr>
        </p:nvSpPr>
        <p:spPr>
          <a:xfrm>
            <a:off x="9608319" y="3870261"/>
            <a:ext cx="1041400" cy="1041400"/>
          </a:xfrm>
          <a:prstGeom prst="ellipse">
            <a:avLst/>
          </a:prstGeom>
        </p:spPr>
        <p:txBody>
          <a:bodyPr lIns="72000" rIns="72000" anchor="ctr"/>
          <a:lstStyle>
            <a:lvl1pPr algn="ctr">
              <a:defRPr sz="1400"/>
            </a:lvl1pPr>
          </a:lstStyle>
          <a:p>
            <a:r>
              <a:rPr lang="en-GB" noProof="0"/>
              <a:t>Insert icon</a:t>
            </a:r>
          </a:p>
        </p:txBody>
      </p:sp>
      <p:sp>
        <p:nvSpPr>
          <p:cNvPr id="42" name="Text Placeholder 10">
            <a:extLst>
              <a:ext uri="{FF2B5EF4-FFF2-40B4-BE49-F238E27FC236}">
                <a16:creationId xmlns:a16="http://schemas.microsoft.com/office/drawing/2014/main" id="{531A720A-7498-4135-838F-B7E11A44A8D1}"/>
              </a:ext>
            </a:extLst>
          </p:cNvPr>
          <p:cNvSpPr>
            <a:spLocks noGrp="1"/>
          </p:cNvSpPr>
          <p:nvPr>
            <p:ph type="body" sz="quarter" idx="28" hasCustomPrompt="1"/>
          </p:nvPr>
        </p:nvSpPr>
        <p:spPr>
          <a:xfrm>
            <a:off x="9118541" y="5019372"/>
            <a:ext cx="2020956" cy="956365"/>
          </a:xfrm>
        </p:spPr>
        <p:txBody>
          <a:bodyPr/>
          <a:lstStyle>
            <a:lvl1pPr algn="ctr">
              <a:defRPr sz="1600"/>
            </a:lvl1pPr>
            <a:lvl2pPr algn="ctr">
              <a:defRPr sz="1600"/>
            </a:lvl2pPr>
            <a:lvl3pPr algn="ctr">
              <a:defRPr sz="1400"/>
            </a:lvl3pPr>
            <a:lvl4pPr algn="ctr">
              <a:defRPr sz="1200"/>
            </a:lvl4pPr>
            <a:lvl5pPr algn="ctr">
              <a:defRPr sz="1200"/>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 name="Title 2">
            <a:extLst>
              <a:ext uri="{FF2B5EF4-FFF2-40B4-BE49-F238E27FC236}">
                <a16:creationId xmlns:a16="http://schemas.microsoft.com/office/drawing/2014/main" id="{1E3F2AAC-025E-4AAF-AE0E-0BB358607EEE}"/>
              </a:ext>
            </a:extLst>
          </p:cNvPr>
          <p:cNvSpPr>
            <a:spLocks noGrp="1"/>
          </p:cNvSpPr>
          <p:nvPr>
            <p:ph type="title" hasCustomPrompt="1"/>
          </p:nvPr>
        </p:nvSpPr>
        <p:spPr>
          <a:xfrm>
            <a:off x="1130300" y="524414"/>
            <a:ext cx="3268079" cy="912178"/>
          </a:xfrm>
        </p:spPr>
        <p:txBody>
          <a:bodyPr/>
          <a:lstStyle>
            <a:lvl1pPr>
              <a:defRPr>
                <a:solidFill>
                  <a:schemeClr val="bg1"/>
                </a:solidFill>
              </a:defRPr>
            </a:lvl1pPr>
          </a:lstStyle>
          <a:p>
            <a:r>
              <a:rPr lang="en-GB" noProof="0"/>
              <a:t>Enter title here</a:t>
            </a:r>
          </a:p>
        </p:txBody>
      </p:sp>
      <p:grpSp>
        <p:nvGrpSpPr>
          <p:cNvPr id="58" name="Group 57">
            <a:extLst>
              <a:ext uri="{FF2B5EF4-FFF2-40B4-BE49-F238E27FC236}">
                <a16:creationId xmlns:a16="http://schemas.microsoft.com/office/drawing/2014/main" id="{6A18B71D-5613-4B12-B8BF-D9D5FFEE4043}"/>
              </a:ext>
            </a:extLst>
          </p:cNvPr>
          <p:cNvGrpSpPr/>
          <p:nvPr userDrawn="1"/>
        </p:nvGrpSpPr>
        <p:grpSpPr>
          <a:xfrm>
            <a:off x="-3633349" y="0"/>
            <a:ext cx="3507558" cy="6137026"/>
            <a:chOff x="-3633349" y="0"/>
            <a:chExt cx="3507558" cy="6137026"/>
          </a:xfrm>
        </p:grpSpPr>
        <p:grpSp>
          <p:nvGrpSpPr>
            <p:cNvPr id="59" name="Group 58">
              <a:extLst>
                <a:ext uri="{FF2B5EF4-FFF2-40B4-BE49-F238E27FC236}">
                  <a16:creationId xmlns:a16="http://schemas.microsoft.com/office/drawing/2014/main" id="{4757FA5D-3976-4344-B69D-CAF01926FB40}"/>
                </a:ext>
              </a:extLst>
            </p:cNvPr>
            <p:cNvGrpSpPr/>
            <p:nvPr userDrawn="1"/>
          </p:nvGrpSpPr>
          <p:grpSpPr>
            <a:xfrm>
              <a:off x="-3633349" y="0"/>
              <a:ext cx="3507558" cy="6137026"/>
              <a:chOff x="838199" y="1150069"/>
              <a:chExt cx="3507558" cy="6137026"/>
            </a:xfrm>
          </p:grpSpPr>
          <p:sp>
            <p:nvSpPr>
              <p:cNvPr id="61" name="Rectangle 60">
                <a:extLst>
                  <a:ext uri="{FF2B5EF4-FFF2-40B4-BE49-F238E27FC236}">
                    <a16:creationId xmlns:a16="http://schemas.microsoft.com/office/drawing/2014/main" id="{67E3D4C1-E585-4769-858F-2364D1B9EF3D}"/>
                  </a:ext>
                </a:extLst>
              </p:cNvPr>
              <p:cNvSpPr/>
              <p:nvPr/>
            </p:nvSpPr>
            <p:spPr>
              <a:xfrm>
                <a:off x="838200" y="1150069"/>
                <a:ext cx="3507557" cy="613702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333333"/>
                  </a:solidFill>
                </a:endParaRPr>
              </a:p>
            </p:txBody>
          </p:sp>
          <p:sp>
            <p:nvSpPr>
              <p:cNvPr id="62" name="TextBox 61">
                <a:extLst>
                  <a:ext uri="{FF2B5EF4-FFF2-40B4-BE49-F238E27FC236}">
                    <a16:creationId xmlns:a16="http://schemas.microsoft.com/office/drawing/2014/main" id="{6CE8FC56-A729-49DB-BA81-78B618C46B2E}"/>
                  </a:ext>
                </a:extLst>
              </p:cNvPr>
              <p:cNvSpPr txBox="1"/>
              <p:nvPr/>
            </p:nvSpPr>
            <p:spPr>
              <a:xfrm>
                <a:off x="838200" y="1225485"/>
                <a:ext cx="3507557" cy="369332"/>
              </a:xfrm>
              <a:prstGeom prst="rect">
                <a:avLst/>
              </a:prstGeom>
              <a:noFill/>
            </p:spPr>
            <p:txBody>
              <a:bodyPr wrap="square" rtlCol="0">
                <a:spAutoFit/>
              </a:bodyPr>
              <a:lstStyle/>
              <a:p>
                <a:pPr algn="ctr"/>
                <a:r>
                  <a:rPr lang="en-GB" noProof="0">
                    <a:solidFill>
                      <a:srgbClr val="333333"/>
                    </a:solidFill>
                    <a:latin typeface="+mj-lt"/>
                  </a:rPr>
                  <a:t>How to insert an icon</a:t>
                </a:r>
              </a:p>
            </p:txBody>
          </p:sp>
          <p:sp>
            <p:nvSpPr>
              <p:cNvPr id="63" name="Rectangle 62">
                <a:extLst>
                  <a:ext uri="{FF2B5EF4-FFF2-40B4-BE49-F238E27FC236}">
                    <a16:creationId xmlns:a16="http://schemas.microsoft.com/office/drawing/2014/main" id="{9F4670FB-62C6-4043-B47A-152C76660149}"/>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rgbClr val="333333"/>
                  </a:solidFill>
                </a:endParaRPr>
              </a:p>
            </p:txBody>
          </p:sp>
          <p:sp>
            <p:nvSpPr>
              <p:cNvPr id="64" name="TextBox 63">
                <a:extLst>
                  <a:ext uri="{FF2B5EF4-FFF2-40B4-BE49-F238E27FC236}">
                    <a16:creationId xmlns:a16="http://schemas.microsoft.com/office/drawing/2014/main" id="{26C728D3-C362-407A-861A-1D97295E1008}"/>
                  </a:ext>
                </a:extLst>
              </p:cNvPr>
              <p:cNvSpPr txBox="1"/>
              <p:nvPr/>
            </p:nvSpPr>
            <p:spPr>
              <a:xfrm>
                <a:off x="838200" y="1867808"/>
                <a:ext cx="3410736" cy="738664"/>
              </a:xfrm>
              <a:prstGeom prst="rect">
                <a:avLst/>
              </a:prstGeom>
              <a:noFill/>
            </p:spPr>
            <p:txBody>
              <a:bodyPr wrap="square" rtlCol="0">
                <a:spAutoFit/>
              </a:bodyPr>
              <a:lstStyle/>
              <a:p>
                <a:r>
                  <a:rPr lang="en-GB" sz="1400" b="1" noProof="0">
                    <a:solidFill>
                      <a:srgbClr val="333333"/>
                    </a:solidFill>
                  </a:rPr>
                  <a:t>1. </a:t>
                </a:r>
                <a:r>
                  <a:rPr lang="en-GB" sz="1400" noProof="0">
                    <a:solidFill>
                      <a:srgbClr val="333333"/>
                    </a:solidFill>
                  </a:rPr>
                  <a:t>Go to the </a:t>
                </a:r>
                <a:r>
                  <a:rPr lang="en-GB" sz="1400" b="1" noProof="0">
                    <a:solidFill>
                      <a:srgbClr val="333333"/>
                    </a:solidFill>
                  </a:rPr>
                  <a:t>icon bank asset slide </a:t>
                </a:r>
                <a:r>
                  <a:rPr lang="en-GB" sz="1400" noProof="0">
                    <a:solidFill>
                      <a:srgbClr val="333333"/>
                    </a:solidFill>
                  </a:rPr>
                  <a:t>and select your chosen icon. Press </a:t>
                </a:r>
                <a:r>
                  <a:rPr lang="en-GB" sz="1400" b="1" noProof="0">
                    <a:solidFill>
                      <a:srgbClr val="333333"/>
                    </a:solidFill>
                  </a:rPr>
                  <a:t>Ctrl + C </a:t>
                </a:r>
                <a:r>
                  <a:rPr lang="en-GB" sz="1400" noProof="0">
                    <a:solidFill>
                      <a:srgbClr val="333333"/>
                    </a:solidFill>
                  </a:rPr>
                  <a:t>to copy.</a:t>
                </a:r>
              </a:p>
            </p:txBody>
          </p:sp>
          <p:sp>
            <p:nvSpPr>
              <p:cNvPr id="65" name="TextBox 64">
                <a:extLst>
                  <a:ext uri="{FF2B5EF4-FFF2-40B4-BE49-F238E27FC236}">
                    <a16:creationId xmlns:a16="http://schemas.microsoft.com/office/drawing/2014/main" id="{EA87878B-9416-4BA9-B78E-68FCC7A6C304}"/>
                  </a:ext>
                </a:extLst>
              </p:cNvPr>
              <p:cNvSpPr txBox="1"/>
              <p:nvPr/>
            </p:nvSpPr>
            <p:spPr>
              <a:xfrm>
                <a:off x="838199" y="2650785"/>
                <a:ext cx="3507557" cy="954107"/>
              </a:xfrm>
              <a:prstGeom prst="rect">
                <a:avLst/>
              </a:prstGeom>
              <a:noFill/>
            </p:spPr>
            <p:txBody>
              <a:bodyPr wrap="square" rtlCol="0">
                <a:spAutoFit/>
              </a:bodyPr>
              <a:lstStyle/>
              <a:p>
                <a:r>
                  <a:rPr lang="en-GB" sz="1400" b="1" noProof="0">
                    <a:solidFill>
                      <a:srgbClr val="333333"/>
                    </a:solidFill>
                  </a:rPr>
                  <a:t>2. </a:t>
                </a:r>
                <a:r>
                  <a:rPr lang="en-GB" sz="1400" b="0" noProof="0">
                    <a:solidFill>
                      <a:srgbClr val="333333"/>
                    </a:solidFill>
                  </a:rPr>
                  <a:t>Go back to the slide you want the icon on, select your chosen icon placeholder and press </a:t>
                </a:r>
                <a:r>
                  <a:rPr lang="en-GB" sz="1400" b="1" noProof="0">
                    <a:solidFill>
                      <a:srgbClr val="333333"/>
                    </a:solidFill>
                  </a:rPr>
                  <a:t>Ctrl + V </a:t>
                </a:r>
                <a:r>
                  <a:rPr lang="en-GB" sz="1400" b="0" noProof="0">
                    <a:solidFill>
                      <a:srgbClr val="333333"/>
                    </a:solidFill>
                  </a:rPr>
                  <a:t>to paste the icon into the placeholder.</a:t>
                </a:r>
                <a:endParaRPr lang="en-GB" sz="1400" noProof="0">
                  <a:solidFill>
                    <a:srgbClr val="333333"/>
                  </a:solidFill>
                </a:endParaRPr>
              </a:p>
            </p:txBody>
          </p:sp>
          <p:sp>
            <p:nvSpPr>
              <p:cNvPr id="66" name="TextBox 65">
                <a:extLst>
                  <a:ext uri="{FF2B5EF4-FFF2-40B4-BE49-F238E27FC236}">
                    <a16:creationId xmlns:a16="http://schemas.microsoft.com/office/drawing/2014/main" id="{42111FE1-8F79-4A49-9B87-48E2063609DD}"/>
                  </a:ext>
                </a:extLst>
              </p:cNvPr>
              <p:cNvSpPr txBox="1"/>
              <p:nvPr/>
            </p:nvSpPr>
            <p:spPr>
              <a:xfrm>
                <a:off x="838199" y="3649205"/>
                <a:ext cx="3507557" cy="1169551"/>
              </a:xfrm>
              <a:prstGeom prst="rect">
                <a:avLst/>
              </a:prstGeom>
              <a:noFill/>
            </p:spPr>
            <p:txBody>
              <a:bodyPr wrap="square" rtlCol="0">
                <a:spAutoFit/>
              </a:bodyPr>
              <a:lstStyle/>
              <a:p>
                <a:r>
                  <a:rPr lang="en-GB" sz="1400" b="1" noProof="0">
                    <a:solidFill>
                      <a:srgbClr val="333333"/>
                    </a:solidFill>
                  </a:rPr>
                  <a:t>3. </a:t>
                </a:r>
                <a:r>
                  <a:rPr lang="en-GB" sz="1400" noProof="0">
                    <a:solidFill>
                      <a:srgbClr val="333333"/>
                    </a:solidFill>
                  </a:rPr>
                  <a:t>Click on the </a:t>
                </a:r>
                <a:r>
                  <a:rPr lang="en-GB" sz="1400" b="1" noProof="0">
                    <a:solidFill>
                      <a:srgbClr val="333333"/>
                    </a:solidFill>
                  </a:rPr>
                  <a:t>Graphics Format </a:t>
                </a:r>
                <a:r>
                  <a:rPr lang="en-GB" sz="1400" noProof="0">
                    <a:solidFill>
                      <a:srgbClr val="333333"/>
                    </a:solidFill>
                  </a:rPr>
                  <a:t>tab in the ribbon and use the tools to edit the image. Under </a:t>
                </a:r>
                <a:r>
                  <a:rPr lang="en-GB" sz="1400" b="1" noProof="0">
                    <a:solidFill>
                      <a:srgbClr val="333333"/>
                    </a:solidFill>
                  </a:rPr>
                  <a:t>Crop,</a:t>
                </a:r>
                <a:r>
                  <a:rPr lang="en-GB" sz="1400" noProof="0">
                    <a:solidFill>
                      <a:srgbClr val="333333"/>
                    </a:solidFill>
                  </a:rPr>
                  <a:t> choose </a:t>
                </a:r>
                <a:r>
                  <a:rPr lang="en-GB" sz="1400" b="1" noProof="0">
                    <a:solidFill>
                      <a:srgbClr val="333333"/>
                    </a:solidFill>
                  </a:rPr>
                  <a:t>Fit</a:t>
                </a:r>
                <a:r>
                  <a:rPr lang="en-GB" sz="1400" noProof="0">
                    <a:solidFill>
                      <a:srgbClr val="333333"/>
                    </a:solidFill>
                  </a:rPr>
                  <a:t> to make sure the icon fits properly in the placeholder.</a:t>
                </a:r>
              </a:p>
            </p:txBody>
          </p:sp>
        </p:grpSp>
        <p:pic>
          <p:nvPicPr>
            <p:cNvPr id="60" name="Picture 59">
              <a:extLst>
                <a:ext uri="{FF2B5EF4-FFF2-40B4-BE49-F238E27FC236}">
                  <a16:creationId xmlns:a16="http://schemas.microsoft.com/office/drawing/2014/main" id="{76C15A40-3EA4-4CC5-B93D-B05C7EC80D5C}"/>
                </a:ext>
              </a:extLst>
            </p:cNvPr>
            <p:cNvPicPr>
              <a:picLocks noChangeAspect="1"/>
            </p:cNvPicPr>
            <p:nvPr userDrawn="1"/>
          </p:nvPicPr>
          <p:blipFill>
            <a:blip r:embed="rId7"/>
            <a:stretch>
              <a:fillRect/>
            </a:stretch>
          </p:blipFill>
          <p:spPr>
            <a:xfrm>
              <a:off x="-2641570" y="3792811"/>
              <a:ext cx="1524000" cy="2038350"/>
            </a:xfrm>
            <a:prstGeom prst="rect">
              <a:avLst/>
            </a:prstGeom>
          </p:spPr>
        </p:pic>
      </p:grpSp>
    </p:spTree>
    <p:custDataLst>
      <p:tags r:id="rId1"/>
    </p:custDataLst>
    <p:extLst>
      <p:ext uri="{BB962C8B-B14F-4D97-AF65-F5344CB8AC3E}">
        <p14:creationId xmlns:p14="http://schemas.microsoft.com/office/powerpoint/2010/main" val="779515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Icons v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7D7121C-3955-40F0-A506-5822FF7AEC3E}"/>
              </a:ext>
            </a:extLst>
          </p:cNvPr>
          <p:cNvSpPr>
            <a:spLocks/>
          </p:cNvSpPr>
          <p:nvPr userDrawn="1"/>
        </p:nvSpPr>
        <p:spPr>
          <a:xfrm>
            <a:off x="0" y="2371060"/>
            <a:ext cx="3048000" cy="4486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8" name="Rectangle 27">
            <a:extLst>
              <a:ext uri="{FF2B5EF4-FFF2-40B4-BE49-F238E27FC236}">
                <a16:creationId xmlns:a16="http://schemas.microsoft.com/office/drawing/2014/main" id="{645DE2E8-85A6-45C5-915D-169896F1F754}"/>
              </a:ext>
            </a:extLst>
          </p:cNvPr>
          <p:cNvSpPr>
            <a:spLocks/>
          </p:cNvSpPr>
          <p:nvPr userDrawn="1"/>
        </p:nvSpPr>
        <p:spPr>
          <a:xfrm>
            <a:off x="3048000" y="2371060"/>
            <a:ext cx="3048000" cy="44869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8" name="Rectangle 37">
            <a:extLst>
              <a:ext uri="{FF2B5EF4-FFF2-40B4-BE49-F238E27FC236}">
                <a16:creationId xmlns:a16="http://schemas.microsoft.com/office/drawing/2014/main" id="{3F68BF9B-7F14-430F-914A-68AC859C61AB}"/>
              </a:ext>
            </a:extLst>
          </p:cNvPr>
          <p:cNvSpPr>
            <a:spLocks/>
          </p:cNvSpPr>
          <p:nvPr userDrawn="1"/>
        </p:nvSpPr>
        <p:spPr>
          <a:xfrm>
            <a:off x="6096000" y="2371060"/>
            <a:ext cx="3048000" cy="44869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9" name="Rectangle 38">
            <a:extLst>
              <a:ext uri="{FF2B5EF4-FFF2-40B4-BE49-F238E27FC236}">
                <a16:creationId xmlns:a16="http://schemas.microsoft.com/office/drawing/2014/main" id="{7400800A-8E88-4926-9730-764B7CF24306}"/>
              </a:ext>
            </a:extLst>
          </p:cNvPr>
          <p:cNvSpPr>
            <a:spLocks/>
          </p:cNvSpPr>
          <p:nvPr userDrawn="1"/>
        </p:nvSpPr>
        <p:spPr>
          <a:xfrm>
            <a:off x="9144000" y="2371060"/>
            <a:ext cx="3048000" cy="4486940"/>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23" name="Rectangle 22">
            <a:extLst>
              <a:ext uri="{FF2B5EF4-FFF2-40B4-BE49-F238E27FC236}">
                <a16:creationId xmlns:a16="http://schemas.microsoft.com/office/drawing/2014/main" id="{DEC5D6D5-A22F-4360-BE6E-D053E3135B7F}"/>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noProof="0" smtClean="0"/>
              <a:pPr/>
              <a:t>‹#›</a:t>
            </a:fld>
            <a:endParaRPr lang="en-GB" noProof="0"/>
          </a:p>
        </p:txBody>
      </p:sp>
      <p:sp>
        <p:nvSpPr>
          <p:cNvPr id="44" name="Text Placeholder 11">
            <a:extLst>
              <a:ext uri="{FF2B5EF4-FFF2-40B4-BE49-F238E27FC236}">
                <a16:creationId xmlns:a16="http://schemas.microsoft.com/office/drawing/2014/main" id="{79F1311A-10A7-4169-91E6-D9D85713B427}"/>
              </a:ext>
            </a:extLst>
          </p:cNvPr>
          <p:cNvSpPr>
            <a:spLocks noGrp="1"/>
          </p:cNvSpPr>
          <p:nvPr>
            <p:ph type="body" sz="quarter" idx="16" hasCustomPrompt="1"/>
          </p:nvPr>
        </p:nvSpPr>
        <p:spPr>
          <a:xfrm>
            <a:off x="130175" y="4323777"/>
            <a:ext cx="2787650" cy="1888428"/>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7" name="Text Placeholder 11">
            <a:extLst>
              <a:ext uri="{FF2B5EF4-FFF2-40B4-BE49-F238E27FC236}">
                <a16:creationId xmlns:a16="http://schemas.microsoft.com/office/drawing/2014/main" id="{84962F17-38AA-4133-828A-11EA482A6456}"/>
              </a:ext>
            </a:extLst>
          </p:cNvPr>
          <p:cNvSpPr>
            <a:spLocks noGrp="1"/>
          </p:cNvSpPr>
          <p:nvPr>
            <p:ph type="body" sz="quarter" idx="18" hasCustomPrompt="1"/>
          </p:nvPr>
        </p:nvSpPr>
        <p:spPr>
          <a:xfrm>
            <a:off x="3178175" y="4323777"/>
            <a:ext cx="2787650" cy="1888428"/>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9" name="Text Placeholder 11">
            <a:extLst>
              <a:ext uri="{FF2B5EF4-FFF2-40B4-BE49-F238E27FC236}">
                <a16:creationId xmlns:a16="http://schemas.microsoft.com/office/drawing/2014/main" id="{B9A14C45-31B1-4AD9-8782-4AE12CE91CB2}"/>
              </a:ext>
            </a:extLst>
          </p:cNvPr>
          <p:cNvSpPr>
            <a:spLocks noGrp="1"/>
          </p:cNvSpPr>
          <p:nvPr>
            <p:ph type="body" sz="quarter" idx="20" hasCustomPrompt="1"/>
          </p:nvPr>
        </p:nvSpPr>
        <p:spPr>
          <a:xfrm>
            <a:off x="6226175" y="4323777"/>
            <a:ext cx="2787650" cy="1888428"/>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4" name="Rectangle 53">
            <a:extLst>
              <a:ext uri="{FF2B5EF4-FFF2-40B4-BE49-F238E27FC236}">
                <a16:creationId xmlns:a16="http://schemas.microsoft.com/office/drawing/2014/main" id="{971B0C55-82A6-407C-9467-A7906B3FB65D}"/>
              </a:ext>
            </a:extLst>
          </p:cNvPr>
          <p:cNvSpPr/>
          <p:nvPr userDrawn="1"/>
        </p:nvSpPr>
        <p:spPr>
          <a:xfrm>
            <a:off x="325119" y="0"/>
            <a:ext cx="579756" cy="1022985"/>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7" name="Hexagon 6">
            <a:extLst>
              <a:ext uri="{FF2B5EF4-FFF2-40B4-BE49-F238E27FC236}">
                <a16:creationId xmlns:a16="http://schemas.microsoft.com/office/drawing/2014/main" id="{B8D7B817-8B50-4737-A98A-0B69CC6689E5}"/>
              </a:ext>
            </a:extLst>
          </p:cNvPr>
          <p:cNvSpPr/>
          <p:nvPr userDrawn="1"/>
        </p:nvSpPr>
        <p:spPr>
          <a:xfrm>
            <a:off x="69215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9" name="Hexagon 28">
            <a:extLst>
              <a:ext uri="{FF2B5EF4-FFF2-40B4-BE49-F238E27FC236}">
                <a16:creationId xmlns:a16="http://schemas.microsoft.com/office/drawing/2014/main" id="{A8C9BC06-C52F-41C8-8CFC-7EE715B48C7B}"/>
              </a:ext>
            </a:extLst>
          </p:cNvPr>
          <p:cNvSpPr/>
          <p:nvPr userDrawn="1"/>
        </p:nvSpPr>
        <p:spPr>
          <a:xfrm>
            <a:off x="38735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4" name="Hexagon 33">
            <a:extLst>
              <a:ext uri="{FF2B5EF4-FFF2-40B4-BE49-F238E27FC236}">
                <a16:creationId xmlns:a16="http://schemas.microsoft.com/office/drawing/2014/main" id="{0FE4F385-C45F-41A0-99EA-6C50D528B31F}"/>
              </a:ext>
            </a:extLst>
          </p:cNvPr>
          <p:cNvSpPr/>
          <p:nvPr userDrawn="1"/>
        </p:nvSpPr>
        <p:spPr>
          <a:xfrm>
            <a:off x="8255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9" name="Picture Placeholder 8">
            <a:extLst>
              <a:ext uri="{FF2B5EF4-FFF2-40B4-BE49-F238E27FC236}">
                <a16:creationId xmlns:a16="http://schemas.microsoft.com/office/drawing/2014/main" id="{8F298E4E-BED6-4377-840B-59B91A0BDF8F}"/>
              </a:ext>
            </a:extLst>
          </p:cNvPr>
          <p:cNvSpPr>
            <a:spLocks noGrp="1"/>
          </p:cNvSpPr>
          <p:nvPr>
            <p:ph type="pic" sz="quarter" idx="21" hasCustomPrompt="1"/>
          </p:nvPr>
        </p:nvSpPr>
        <p:spPr>
          <a:xfrm>
            <a:off x="1097280" y="3002280"/>
            <a:ext cx="853440" cy="853440"/>
          </a:xfrm>
          <a:prstGeom prst="ellipse">
            <a:avLst/>
          </a:prstGeom>
        </p:spPr>
        <p:txBody>
          <a:bodyPr lIns="72000" rIns="72000" anchor="ctr"/>
          <a:lstStyle>
            <a:lvl1pPr algn="ctr">
              <a:defRPr sz="1400"/>
            </a:lvl1pPr>
          </a:lstStyle>
          <a:p>
            <a:r>
              <a:rPr lang="en-GB" noProof="0"/>
              <a:t>Insert icon</a:t>
            </a:r>
          </a:p>
        </p:txBody>
      </p:sp>
      <p:sp>
        <p:nvSpPr>
          <p:cNvPr id="35" name="Picture Placeholder 8">
            <a:extLst>
              <a:ext uri="{FF2B5EF4-FFF2-40B4-BE49-F238E27FC236}">
                <a16:creationId xmlns:a16="http://schemas.microsoft.com/office/drawing/2014/main" id="{6C6B3FC6-6442-41A1-984A-1C1B4EBA2FFF}"/>
              </a:ext>
            </a:extLst>
          </p:cNvPr>
          <p:cNvSpPr>
            <a:spLocks noGrp="1"/>
          </p:cNvSpPr>
          <p:nvPr>
            <p:ph type="pic" sz="quarter" idx="22" hasCustomPrompt="1"/>
          </p:nvPr>
        </p:nvSpPr>
        <p:spPr>
          <a:xfrm>
            <a:off x="4145280" y="3002280"/>
            <a:ext cx="853440" cy="853440"/>
          </a:xfrm>
          <a:prstGeom prst="ellipse">
            <a:avLst/>
          </a:prstGeom>
        </p:spPr>
        <p:txBody>
          <a:bodyPr lIns="72000" rIns="72000" anchor="ctr"/>
          <a:lstStyle>
            <a:lvl1pPr algn="ctr">
              <a:defRPr sz="1400"/>
            </a:lvl1pPr>
          </a:lstStyle>
          <a:p>
            <a:r>
              <a:rPr lang="en-GB" noProof="0"/>
              <a:t>Insert icon</a:t>
            </a:r>
          </a:p>
        </p:txBody>
      </p:sp>
      <p:sp>
        <p:nvSpPr>
          <p:cNvPr id="36" name="Picture Placeholder 8">
            <a:extLst>
              <a:ext uri="{FF2B5EF4-FFF2-40B4-BE49-F238E27FC236}">
                <a16:creationId xmlns:a16="http://schemas.microsoft.com/office/drawing/2014/main" id="{8FC25A9D-F593-40EB-9A2F-08D55B46C37B}"/>
              </a:ext>
            </a:extLst>
          </p:cNvPr>
          <p:cNvSpPr>
            <a:spLocks noGrp="1"/>
          </p:cNvSpPr>
          <p:nvPr>
            <p:ph type="pic" sz="quarter" idx="23" hasCustomPrompt="1"/>
          </p:nvPr>
        </p:nvSpPr>
        <p:spPr>
          <a:xfrm>
            <a:off x="7193280" y="3002280"/>
            <a:ext cx="853440" cy="853440"/>
          </a:xfrm>
          <a:prstGeom prst="ellipse">
            <a:avLst/>
          </a:prstGeom>
        </p:spPr>
        <p:txBody>
          <a:bodyPr lIns="72000" rIns="72000" anchor="ctr"/>
          <a:lstStyle>
            <a:lvl1pPr algn="ctr">
              <a:defRPr sz="1400"/>
            </a:lvl1pPr>
          </a:lstStyle>
          <a:p>
            <a:r>
              <a:rPr lang="en-GB" noProof="0"/>
              <a:t>Insert icon</a:t>
            </a:r>
          </a:p>
        </p:txBody>
      </p:sp>
      <p:sp>
        <p:nvSpPr>
          <p:cNvPr id="37" name="Text Placeholder 20">
            <a:extLst>
              <a:ext uri="{FF2B5EF4-FFF2-40B4-BE49-F238E27FC236}">
                <a16:creationId xmlns:a16="http://schemas.microsoft.com/office/drawing/2014/main" id="{BC8141BE-C23F-4FFC-9927-2F955989BD21}"/>
              </a:ext>
            </a:extLst>
          </p:cNvPr>
          <p:cNvSpPr>
            <a:spLocks noGrp="1"/>
          </p:cNvSpPr>
          <p:nvPr>
            <p:ph type="body" sz="quarter" idx="12" hasCustomPrompt="1"/>
          </p:nvPr>
        </p:nvSpPr>
        <p:spPr>
          <a:xfrm>
            <a:off x="1130300" y="1693488"/>
            <a:ext cx="7991929" cy="559711"/>
          </a:xfrm>
        </p:spPr>
        <p:txBody>
          <a:bodyPr/>
          <a:lstStyle>
            <a:lvl1pPr>
              <a:defRPr sz="1800"/>
            </a:lvl1pPr>
            <a:lvl2pPr>
              <a:defRPr sz="1800"/>
            </a:lvl2pPr>
            <a:lvl3pPr>
              <a:defRPr sz="1600"/>
            </a:lvl3pPr>
            <a:lvl4pPr>
              <a:defRPr sz="1400"/>
            </a:lvl4pPr>
            <a:lvl5pPr>
              <a:defRPr sz="1400"/>
            </a:lvl5pPr>
          </a:lstStyle>
          <a:p>
            <a:pPr lvl="0"/>
            <a:r>
              <a:rPr lang="en-GB" noProof="0"/>
              <a:t>Enter text here</a:t>
            </a:r>
          </a:p>
        </p:txBody>
      </p:sp>
      <p:sp>
        <p:nvSpPr>
          <p:cNvPr id="43" name="Text Placeholder 11">
            <a:extLst>
              <a:ext uri="{FF2B5EF4-FFF2-40B4-BE49-F238E27FC236}">
                <a16:creationId xmlns:a16="http://schemas.microsoft.com/office/drawing/2014/main" id="{3D8D217D-552A-4FBD-8796-1D016E0886B7}"/>
              </a:ext>
            </a:extLst>
          </p:cNvPr>
          <p:cNvSpPr>
            <a:spLocks noGrp="1"/>
          </p:cNvSpPr>
          <p:nvPr>
            <p:ph type="body" sz="quarter" idx="24" hasCustomPrompt="1"/>
          </p:nvPr>
        </p:nvSpPr>
        <p:spPr>
          <a:xfrm>
            <a:off x="9274175" y="4323777"/>
            <a:ext cx="2787650" cy="1888428"/>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 name="Hexagon 44">
            <a:extLst>
              <a:ext uri="{FF2B5EF4-FFF2-40B4-BE49-F238E27FC236}">
                <a16:creationId xmlns:a16="http://schemas.microsoft.com/office/drawing/2014/main" id="{05C41CCB-6BF0-4D17-937C-537D2D630AE5}"/>
              </a:ext>
            </a:extLst>
          </p:cNvPr>
          <p:cNvSpPr/>
          <p:nvPr userDrawn="1"/>
        </p:nvSpPr>
        <p:spPr>
          <a:xfrm>
            <a:off x="99695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6" name="Picture Placeholder 8">
            <a:extLst>
              <a:ext uri="{FF2B5EF4-FFF2-40B4-BE49-F238E27FC236}">
                <a16:creationId xmlns:a16="http://schemas.microsoft.com/office/drawing/2014/main" id="{4301ED68-D4B6-4276-956D-6D883A792050}"/>
              </a:ext>
            </a:extLst>
          </p:cNvPr>
          <p:cNvSpPr>
            <a:spLocks noGrp="1"/>
          </p:cNvSpPr>
          <p:nvPr>
            <p:ph type="pic" sz="quarter" idx="25" hasCustomPrompt="1"/>
          </p:nvPr>
        </p:nvSpPr>
        <p:spPr>
          <a:xfrm>
            <a:off x="10241280" y="3002280"/>
            <a:ext cx="853440" cy="853440"/>
          </a:xfrm>
          <a:prstGeom prst="ellipse">
            <a:avLst/>
          </a:prstGeom>
        </p:spPr>
        <p:txBody>
          <a:bodyPr lIns="72000" rIns="72000" anchor="ctr"/>
          <a:lstStyle>
            <a:lvl1pPr algn="ctr">
              <a:defRPr sz="1400"/>
            </a:lvl1pPr>
          </a:lstStyle>
          <a:p>
            <a:r>
              <a:rPr lang="en-GB" noProof="0"/>
              <a:t>Insert icon</a:t>
            </a:r>
          </a:p>
        </p:txBody>
      </p:sp>
      <p:grpSp>
        <p:nvGrpSpPr>
          <p:cNvPr id="48" name="Group 47">
            <a:extLst>
              <a:ext uri="{FF2B5EF4-FFF2-40B4-BE49-F238E27FC236}">
                <a16:creationId xmlns:a16="http://schemas.microsoft.com/office/drawing/2014/main" id="{C2835CD8-3A0C-4D3B-B467-BF1C4D6F474A}"/>
              </a:ext>
            </a:extLst>
          </p:cNvPr>
          <p:cNvGrpSpPr/>
          <p:nvPr userDrawn="1"/>
        </p:nvGrpSpPr>
        <p:grpSpPr>
          <a:xfrm rot="16200000">
            <a:off x="10687930" y="-920867"/>
            <a:ext cx="1946732" cy="2721338"/>
            <a:chOff x="10692184" y="-476580"/>
            <a:chExt cx="1784352" cy="2494347"/>
          </a:xfrm>
          <a:noFill/>
        </p:grpSpPr>
        <p:sp>
          <p:nvSpPr>
            <p:cNvPr id="50" name="Hexagon 49">
              <a:extLst>
                <a:ext uri="{FF2B5EF4-FFF2-40B4-BE49-F238E27FC236}">
                  <a16:creationId xmlns:a16="http://schemas.microsoft.com/office/drawing/2014/main" id="{B01D64AF-57CD-46F3-9814-B25DB2DF9C92}"/>
                </a:ext>
              </a:extLst>
            </p:cNvPr>
            <p:cNvSpPr/>
            <p:nvPr userDrawn="1"/>
          </p:nvSpPr>
          <p:spPr>
            <a:xfrm rot="5400000">
              <a:off x="10600392" y="778587"/>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1" name="Hexagon 50">
              <a:extLst>
                <a:ext uri="{FF2B5EF4-FFF2-40B4-BE49-F238E27FC236}">
                  <a16:creationId xmlns:a16="http://schemas.microsoft.com/office/drawing/2014/main" id="{BF72C489-5385-4ED5-827B-FF10212E101B}"/>
                </a:ext>
              </a:extLst>
            </p:cNvPr>
            <p:cNvSpPr/>
            <p:nvPr userDrawn="1"/>
          </p:nvSpPr>
          <p:spPr>
            <a:xfrm rot="5400000">
              <a:off x="11237356" y="-3847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sp>
        <p:nvSpPr>
          <p:cNvPr id="3" name="Title 2">
            <a:extLst>
              <a:ext uri="{FF2B5EF4-FFF2-40B4-BE49-F238E27FC236}">
                <a16:creationId xmlns:a16="http://schemas.microsoft.com/office/drawing/2014/main" id="{266C24D0-F614-4C24-BEB9-ACF8E598AFD9}"/>
              </a:ext>
            </a:extLst>
          </p:cNvPr>
          <p:cNvSpPr>
            <a:spLocks noGrp="1"/>
          </p:cNvSpPr>
          <p:nvPr>
            <p:ph type="title" hasCustomPrompt="1"/>
          </p:nvPr>
        </p:nvSpPr>
        <p:spPr>
          <a:xfrm>
            <a:off x="1130300" y="524414"/>
            <a:ext cx="7991929" cy="912178"/>
          </a:xfrm>
        </p:spPr>
        <p:txBody>
          <a:bodyPr/>
          <a:lstStyle>
            <a:lvl1pPr>
              <a:defRPr/>
            </a:lvl1pPr>
          </a:lstStyle>
          <a:p>
            <a:r>
              <a:rPr lang="en-GB" noProof="0"/>
              <a:t>Enter title here</a:t>
            </a:r>
          </a:p>
        </p:txBody>
      </p:sp>
      <p:grpSp>
        <p:nvGrpSpPr>
          <p:cNvPr id="61" name="Group 60">
            <a:extLst>
              <a:ext uri="{FF2B5EF4-FFF2-40B4-BE49-F238E27FC236}">
                <a16:creationId xmlns:a16="http://schemas.microsoft.com/office/drawing/2014/main" id="{61B1EC88-3B8A-445F-9C9B-A14C54175396}"/>
              </a:ext>
            </a:extLst>
          </p:cNvPr>
          <p:cNvGrpSpPr/>
          <p:nvPr userDrawn="1"/>
        </p:nvGrpSpPr>
        <p:grpSpPr>
          <a:xfrm>
            <a:off x="-3633349" y="0"/>
            <a:ext cx="3507558" cy="6137026"/>
            <a:chOff x="-3633349" y="0"/>
            <a:chExt cx="3507558" cy="6137026"/>
          </a:xfrm>
        </p:grpSpPr>
        <p:grpSp>
          <p:nvGrpSpPr>
            <p:cNvPr id="62" name="Group 61">
              <a:extLst>
                <a:ext uri="{FF2B5EF4-FFF2-40B4-BE49-F238E27FC236}">
                  <a16:creationId xmlns:a16="http://schemas.microsoft.com/office/drawing/2014/main" id="{ACCF9AE7-14DC-4911-A652-D7DFD385D44C}"/>
                </a:ext>
              </a:extLst>
            </p:cNvPr>
            <p:cNvGrpSpPr/>
            <p:nvPr userDrawn="1"/>
          </p:nvGrpSpPr>
          <p:grpSpPr>
            <a:xfrm>
              <a:off x="-3633349" y="0"/>
              <a:ext cx="3507558" cy="6137026"/>
              <a:chOff x="838199" y="1150069"/>
              <a:chExt cx="3507558" cy="6137026"/>
            </a:xfrm>
          </p:grpSpPr>
          <p:sp>
            <p:nvSpPr>
              <p:cNvPr id="64" name="Rectangle 63">
                <a:extLst>
                  <a:ext uri="{FF2B5EF4-FFF2-40B4-BE49-F238E27FC236}">
                    <a16:creationId xmlns:a16="http://schemas.microsoft.com/office/drawing/2014/main" id="{0D9DC385-12F1-48D6-BA74-DFFF6B6213E9}"/>
                  </a:ext>
                </a:extLst>
              </p:cNvPr>
              <p:cNvSpPr/>
              <p:nvPr/>
            </p:nvSpPr>
            <p:spPr>
              <a:xfrm>
                <a:off x="838200" y="1150069"/>
                <a:ext cx="3507557" cy="613702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333333"/>
                  </a:solidFill>
                </a:endParaRPr>
              </a:p>
            </p:txBody>
          </p:sp>
          <p:sp>
            <p:nvSpPr>
              <p:cNvPr id="65" name="TextBox 64">
                <a:extLst>
                  <a:ext uri="{FF2B5EF4-FFF2-40B4-BE49-F238E27FC236}">
                    <a16:creationId xmlns:a16="http://schemas.microsoft.com/office/drawing/2014/main" id="{E8E78EDB-A479-4D8E-B260-A2D11701AC83}"/>
                  </a:ext>
                </a:extLst>
              </p:cNvPr>
              <p:cNvSpPr txBox="1"/>
              <p:nvPr/>
            </p:nvSpPr>
            <p:spPr>
              <a:xfrm>
                <a:off x="838200" y="1225485"/>
                <a:ext cx="3507557" cy="369332"/>
              </a:xfrm>
              <a:prstGeom prst="rect">
                <a:avLst/>
              </a:prstGeom>
              <a:noFill/>
            </p:spPr>
            <p:txBody>
              <a:bodyPr wrap="square" rtlCol="0">
                <a:spAutoFit/>
              </a:bodyPr>
              <a:lstStyle/>
              <a:p>
                <a:pPr algn="ctr"/>
                <a:r>
                  <a:rPr lang="en-GB" noProof="0">
                    <a:solidFill>
                      <a:srgbClr val="333333"/>
                    </a:solidFill>
                    <a:latin typeface="+mj-lt"/>
                  </a:rPr>
                  <a:t>How to insert an icon</a:t>
                </a:r>
              </a:p>
            </p:txBody>
          </p:sp>
          <p:sp>
            <p:nvSpPr>
              <p:cNvPr id="66" name="Rectangle 65">
                <a:extLst>
                  <a:ext uri="{FF2B5EF4-FFF2-40B4-BE49-F238E27FC236}">
                    <a16:creationId xmlns:a16="http://schemas.microsoft.com/office/drawing/2014/main" id="{7BD934E8-99C3-4885-A541-0DA32F595F0E}"/>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rgbClr val="333333"/>
                  </a:solidFill>
                </a:endParaRPr>
              </a:p>
            </p:txBody>
          </p:sp>
          <p:sp>
            <p:nvSpPr>
              <p:cNvPr id="67" name="TextBox 66">
                <a:extLst>
                  <a:ext uri="{FF2B5EF4-FFF2-40B4-BE49-F238E27FC236}">
                    <a16:creationId xmlns:a16="http://schemas.microsoft.com/office/drawing/2014/main" id="{5B15420B-FFEC-43A3-9405-2AC557D40557}"/>
                  </a:ext>
                </a:extLst>
              </p:cNvPr>
              <p:cNvSpPr txBox="1"/>
              <p:nvPr/>
            </p:nvSpPr>
            <p:spPr>
              <a:xfrm>
                <a:off x="838200" y="1867808"/>
                <a:ext cx="3410736" cy="738664"/>
              </a:xfrm>
              <a:prstGeom prst="rect">
                <a:avLst/>
              </a:prstGeom>
              <a:noFill/>
            </p:spPr>
            <p:txBody>
              <a:bodyPr wrap="square" rtlCol="0">
                <a:spAutoFit/>
              </a:bodyPr>
              <a:lstStyle/>
              <a:p>
                <a:r>
                  <a:rPr lang="en-GB" sz="1400" b="1" noProof="0">
                    <a:solidFill>
                      <a:srgbClr val="333333"/>
                    </a:solidFill>
                  </a:rPr>
                  <a:t>1. </a:t>
                </a:r>
                <a:r>
                  <a:rPr lang="en-GB" sz="1400" noProof="0">
                    <a:solidFill>
                      <a:srgbClr val="333333"/>
                    </a:solidFill>
                  </a:rPr>
                  <a:t>Go to the </a:t>
                </a:r>
                <a:r>
                  <a:rPr lang="en-GB" sz="1400" b="1" noProof="0">
                    <a:solidFill>
                      <a:srgbClr val="333333"/>
                    </a:solidFill>
                  </a:rPr>
                  <a:t>icon bank asset slide </a:t>
                </a:r>
                <a:r>
                  <a:rPr lang="en-GB" sz="1400" noProof="0">
                    <a:solidFill>
                      <a:srgbClr val="333333"/>
                    </a:solidFill>
                  </a:rPr>
                  <a:t>and select your chosen icon. Press </a:t>
                </a:r>
                <a:r>
                  <a:rPr lang="en-GB" sz="1400" b="1" noProof="0">
                    <a:solidFill>
                      <a:srgbClr val="333333"/>
                    </a:solidFill>
                  </a:rPr>
                  <a:t>Ctrl + C </a:t>
                </a:r>
                <a:r>
                  <a:rPr lang="en-GB" sz="1400" noProof="0">
                    <a:solidFill>
                      <a:srgbClr val="333333"/>
                    </a:solidFill>
                  </a:rPr>
                  <a:t>to copy.</a:t>
                </a:r>
              </a:p>
            </p:txBody>
          </p:sp>
          <p:sp>
            <p:nvSpPr>
              <p:cNvPr id="68" name="TextBox 67">
                <a:extLst>
                  <a:ext uri="{FF2B5EF4-FFF2-40B4-BE49-F238E27FC236}">
                    <a16:creationId xmlns:a16="http://schemas.microsoft.com/office/drawing/2014/main" id="{0005413A-2624-4112-BD26-2BC719F11B71}"/>
                  </a:ext>
                </a:extLst>
              </p:cNvPr>
              <p:cNvSpPr txBox="1"/>
              <p:nvPr/>
            </p:nvSpPr>
            <p:spPr>
              <a:xfrm>
                <a:off x="838199" y="2650785"/>
                <a:ext cx="3507557" cy="954107"/>
              </a:xfrm>
              <a:prstGeom prst="rect">
                <a:avLst/>
              </a:prstGeom>
              <a:noFill/>
            </p:spPr>
            <p:txBody>
              <a:bodyPr wrap="square" rtlCol="0">
                <a:spAutoFit/>
              </a:bodyPr>
              <a:lstStyle/>
              <a:p>
                <a:r>
                  <a:rPr lang="en-GB" sz="1400" b="1" noProof="0">
                    <a:solidFill>
                      <a:srgbClr val="333333"/>
                    </a:solidFill>
                  </a:rPr>
                  <a:t>2. </a:t>
                </a:r>
                <a:r>
                  <a:rPr lang="en-GB" sz="1400" b="0" noProof="0">
                    <a:solidFill>
                      <a:srgbClr val="333333"/>
                    </a:solidFill>
                  </a:rPr>
                  <a:t>Go back to the slide you want the icon on, select your chosen icon placeholder and press </a:t>
                </a:r>
                <a:r>
                  <a:rPr lang="en-GB" sz="1400" b="1" noProof="0">
                    <a:solidFill>
                      <a:srgbClr val="333333"/>
                    </a:solidFill>
                  </a:rPr>
                  <a:t>Ctrl + V </a:t>
                </a:r>
                <a:r>
                  <a:rPr lang="en-GB" sz="1400" b="0" noProof="0">
                    <a:solidFill>
                      <a:srgbClr val="333333"/>
                    </a:solidFill>
                  </a:rPr>
                  <a:t>to paste the icon into the placeholder.</a:t>
                </a:r>
                <a:endParaRPr lang="en-GB" sz="1400" noProof="0">
                  <a:solidFill>
                    <a:srgbClr val="333333"/>
                  </a:solidFill>
                </a:endParaRPr>
              </a:p>
            </p:txBody>
          </p:sp>
          <p:sp>
            <p:nvSpPr>
              <p:cNvPr id="69" name="TextBox 68">
                <a:extLst>
                  <a:ext uri="{FF2B5EF4-FFF2-40B4-BE49-F238E27FC236}">
                    <a16:creationId xmlns:a16="http://schemas.microsoft.com/office/drawing/2014/main" id="{0216A4AC-6245-4000-807D-D6F23E1E7BD3}"/>
                  </a:ext>
                </a:extLst>
              </p:cNvPr>
              <p:cNvSpPr txBox="1"/>
              <p:nvPr/>
            </p:nvSpPr>
            <p:spPr>
              <a:xfrm>
                <a:off x="838199" y="3649205"/>
                <a:ext cx="3507557" cy="1169551"/>
              </a:xfrm>
              <a:prstGeom prst="rect">
                <a:avLst/>
              </a:prstGeom>
              <a:noFill/>
            </p:spPr>
            <p:txBody>
              <a:bodyPr wrap="square" rtlCol="0">
                <a:spAutoFit/>
              </a:bodyPr>
              <a:lstStyle/>
              <a:p>
                <a:r>
                  <a:rPr lang="en-GB" sz="1400" b="1" noProof="0">
                    <a:solidFill>
                      <a:srgbClr val="333333"/>
                    </a:solidFill>
                  </a:rPr>
                  <a:t>3. </a:t>
                </a:r>
                <a:r>
                  <a:rPr lang="en-GB" sz="1400" noProof="0">
                    <a:solidFill>
                      <a:srgbClr val="333333"/>
                    </a:solidFill>
                  </a:rPr>
                  <a:t>Click on the </a:t>
                </a:r>
                <a:r>
                  <a:rPr lang="en-GB" sz="1400" b="1" noProof="0">
                    <a:solidFill>
                      <a:srgbClr val="333333"/>
                    </a:solidFill>
                  </a:rPr>
                  <a:t>Graphics Format </a:t>
                </a:r>
                <a:r>
                  <a:rPr lang="en-GB" sz="1400" noProof="0">
                    <a:solidFill>
                      <a:srgbClr val="333333"/>
                    </a:solidFill>
                  </a:rPr>
                  <a:t>tab in the ribbon and use the tools to edit the image. Under </a:t>
                </a:r>
                <a:r>
                  <a:rPr lang="en-GB" sz="1400" b="1" noProof="0">
                    <a:solidFill>
                      <a:srgbClr val="333333"/>
                    </a:solidFill>
                  </a:rPr>
                  <a:t>Crop,</a:t>
                </a:r>
                <a:r>
                  <a:rPr lang="en-GB" sz="1400" noProof="0">
                    <a:solidFill>
                      <a:srgbClr val="333333"/>
                    </a:solidFill>
                  </a:rPr>
                  <a:t> choose </a:t>
                </a:r>
                <a:r>
                  <a:rPr lang="en-GB" sz="1400" b="1" noProof="0">
                    <a:solidFill>
                      <a:srgbClr val="333333"/>
                    </a:solidFill>
                  </a:rPr>
                  <a:t>Fit</a:t>
                </a:r>
                <a:r>
                  <a:rPr lang="en-GB" sz="1400" noProof="0">
                    <a:solidFill>
                      <a:srgbClr val="333333"/>
                    </a:solidFill>
                  </a:rPr>
                  <a:t> to make sure the icon fits properly in the placeholder.</a:t>
                </a:r>
              </a:p>
            </p:txBody>
          </p:sp>
        </p:grpSp>
        <p:pic>
          <p:nvPicPr>
            <p:cNvPr id="63" name="Picture 62">
              <a:extLst>
                <a:ext uri="{FF2B5EF4-FFF2-40B4-BE49-F238E27FC236}">
                  <a16:creationId xmlns:a16="http://schemas.microsoft.com/office/drawing/2014/main" id="{9E83E4E6-B653-44AF-B362-543A445D9539}"/>
                </a:ext>
              </a:extLst>
            </p:cNvPr>
            <p:cNvPicPr>
              <a:picLocks noChangeAspect="1"/>
            </p:cNvPicPr>
            <p:nvPr userDrawn="1"/>
          </p:nvPicPr>
          <p:blipFill>
            <a:blip r:embed="rId7"/>
            <a:stretch>
              <a:fillRect/>
            </a:stretch>
          </p:blipFill>
          <p:spPr>
            <a:xfrm>
              <a:off x="-2641570" y="3792811"/>
              <a:ext cx="1524000" cy="2038350"/>
            </a:xfrm>
            <a:prstGeom prst="rect">
              <a:avLst/>
            </a:prstGeom>
          </p:spPr>
        </p:pic>
      </p:grpSp>
    </p:spTree>
    <p:custDataLst>
      <p:tags r:id="rId1"/>
    </p:custDataLst>
    <p:extLst>
      <p:ext uri="{BB962C8B-B14F-4D97-AF65-F5344CB8AC3E}">
        <p14:creationId xmlns:p14="http://schemas.microsoft.com/office/powerpoint/2010/main" val="1598235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 Icons v2">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6FA71-1C6A-4543-8D4B-92CCFB09F0A3}"/>
              </a:ext>
            </a:extLst>
          </p:cNvPr>
          <p:cNvSpPr/>
          <p:nvPr userDrawn="1"/>
        </p:nvSpPr>
        <p:spPr>
          <a:xfrm>
            <a:off x="4691319" y="0"/>
            <a:ext cx="7500681"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nvGrpSpPr>
          <p:cNvPr id="43" name="Group 42">
            <a:extLst>
              <a:ext uri="{FF2B5EF4-FFF2-40B4-BE49-F238E27FC236}">
                <a16:creationId xmlns:a16="http://schemas.microsoft.com/office/drawing/2014/main" id="{1CE2EFAC-9D2E-48CB-8AFA-FD3CCA40672D}"/>
              </a:ext>
            </a:extLst>
          </p:cNvPr>
          <p:cNvGrpSpPr/>
          <p:nvPr userDrawn="1"/>
        </p:nvGrpSpPr>
        <p:grpSpPr>
          <a:xfrm>
            <a:off x="7530949" y="-533564"/>
            <a:ext cx="5483720" cy="7154287"/>
            <a:chOff x="3838230" y="-1705643"/>
            <a:chExt cx="6365231" cy="8304341"/>
          </a:xfrm>
          <a:noFill/>
        </p:grpSpPr>
        <p:sp>
          <p:nvSpPr>
            <p:cNvPr id="45" name="Hexagon 44">
              <a:extLst>
                <a:ext uri="{FF2B5EF4-FFF2-40B4-BE49-F238E27FC236}">
                  <a16:creationId xmlns:a16="http://schemas.microsoft.com/office/drawing/2014/main" id="{17B9C5A5-AE8A-46F0-BCE4-33C310FDE301}"/>
                </a:ext>
              </a:extLst>
            </p:cNvPr>
            <p:cNvSpPr/>
            <p:nvPr userDrawn="1"/>
          </p:nvSpPr>
          <p:spPr>
            <a:xfrm>
              <a:off x="6936469" y="-852399"/>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6" name="Hexagon 45">
              <a:extLst>
                <a:ext uri="{FF2B5EF4-FFF2-40B4-BE49-F238E27FC236}">
                  <a16:creationId xmlns:a16="http://schemas.microsoft.com/office/drawing/2014/main" id="{6B0B3E80-AF95-48E0-9380-A8B62ED6FE4D}"/>
                </a:ext>
              </a:extLst>
            </p:cNvPr>
            <p:cNvSpPr/>
            <p:nvPr userDrawn="1"/>
          </p:nvSpPr>
          <p:spPr>
            <a:xfrm>
              <a:off x="6936469" y="853244"/>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7" name="Hexagon 46">
              <a:extLst>
                <a:ext uri="{FF2B5EF4-FFF2-40B4-BE49-F238E27FC236}">
                  <a16:creationId xmlns:a16="http://schemas.microsoft.com/office/drawing/2014/main" id="{18D7D867-A625-453F-A4CD-A4F020DE94E8}"/>
                </a:ext>
              </a:extLst>
            </p:cNvPr>
            <p:cNvSpPr/>
            <p:nvPr userDrawn="1"/>
          </p:nvSpPr>
          <p:spPr>
            <a:xfrm>
              <a:off x="8485589" y="-1705643"/>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8" name="Hexagon 47">
              <a:extLst>
                <a:ext uri="{FF2B5EF4-FFF2-40B4-BE49-F238E27FC236}">
                  <a16:creationId xmlns:a16="http://schemas.microsoft.com/office/drawing/2014/main" id="{5B838748-FC8E-41D8-B6F5-99B284C1FCD3}"/>
                </a:ext>
              </a:extLst>
            </p:cNvPr>
            <p:cNvSpPr/>
            <p:nvPr userDrawn="1"/>
          </p:nvSpPr>
          <p:spPr>
            <a:xfrm>
              <a:off x="8485589" y="0"/>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9" name="Hexagon 48">
              <a:extLst>
                <a:ext uri="{FF2B5EF4-FFF2-40B4-BE49-F238E27FC236}">
                  <a16:creationId xmlns:a16="http://schemas.microsoft.com/office/drawing/2014/main" id="{A7DA5A9F-F6F5-4D5E-87DA-519BA2BD7842}"/>
                </a:ext>
              </a:extLst>
            </p:cNvPr>
            <p:cNvSpPr/>
            <p:nvPr userDrawn="1"/>
          </p:nvSpPr>
          <p:spPr>
            <a:xfrm>
              <a:off x="6936469" y="2559731"/>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0" name="Hexagon 49">
              <a:extLst>
                <a:ext uri="{FF2B5EF4-FFF2-40B4-BE49-F238E27FC236}">
                  <a16:creationId xmlns:a16="http://schemas.microsoft.com/office/drawing/2014/main" id="{23AD738A-BB32-4322-A5FA-5E5D20C1A300}"/>
                </a:ext>
              </a:extLst>
            </p:cNvPr>
            <p:cNvSpPr/>
            <p:nvPr userDrawn="1"/>
          </p:nvSpPr>
          <p:spPr>
            <a:xfrm>
              <a:off x="6936469" y="4265374"/>
              <a:ext cx="1717873"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1" name="Hexagon 50">
              <a:extLst>
                <a:ext uri="{FF2B5EF4-FFF2-40B4-BE49-F238E27FC236}">
                  <a16:creationId xmlns:a16="http://schemas.microsoft.com/office/drawing/2014/main" id="{7F9D8F23-66B6-44F6-8334-9BB04ED4AB1A}"/>
                </a:ext>
              </a:extLst>
            </p:cNvPr>
            <p:cNvSpPr/>
            <p:nvPr userDrawn="1"/>
          </p:nvSpPr>
          <p:spPr>
            <a:xfrm>
              <a:off x="8485589" y="1706487"/>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2" name="Hexagon 51">
              <a:extLst>
                <a:ext uri="{FF2B5EF4-FFF2-40B4-BE49-F238E27FC236}">
                  <a16:creationId xmlns:a16="http://schemas.microsoft.com/office/drawing/2014/main" id="{29F23518-4483-43B1-89A0-27D958DDBF13}"/>
                </a:ext>
              </a:extLst>
            </p:cNvPr>
            <p:cNvSpPr/>
            <p:nvPr userDrawn="1"/>
          </p:nvSpPr>
          <p:spPr>
            <a:xfrm>
              <a:off x="8485589" y="3412131"/>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4" name="Hexagon 53">
              <a:extLst>
                <a:ext uri="{FF2B5EF4-FFF2-40B4-BE49-F238E27FC236}">
                  <a16:creationId xmlns:a16="http://schemas.microsoft.com/office/drawing/2014/main" id="{ED8A2783-19E5-46FC-BC0C-0EC40B3716D7}"/>
                </a:ext>
              </a:extLst>
            </p:cNvPr>
            <p:cNvSpPr/>
            <p:nvPr userDrawn="1"/>
          </p:nvSpPr>
          <p:spPr>
            <a:xfrm>
              <a:off x="5387349" y="5117772"/>
              <a:ext cx="1717873"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5" name="Hexagon 54">
              <a:extLst>
                <a:ext uri="{FF2B5EF4-FFF2-40B4-BE49-F238E27FC236}">
                  <a16:creationId xmlns:a16="http://schemas.microsoft.com/office/drawing/2014/main" id="{CD0248E8-35C9-4F76-BD20-6ECEE72668A2}"/>
                </a:ext>
              </a:extLst>
            </p:cNvPr>
            <p:cNvSpPr/>
            <p:nvPr userDrawn="1"/>
          </p:nvSpPr>
          <p:spPr>
            <a:xfrm>
              <a:off x="3838230" y="4265374"/>
              <a:ext cx="1717873"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sp>
        <p:nvSpPr>
          <p:cNvPr id="26" name="Hexagon 25">
            <a:extLst>
              <a:ext uri="{FF2B5EF4-FFF2-40B4-BE49-F238E27FC236}">
                <a16:creationId xmlns:a16="http://schemas.microsoft.com/office/drawing/2014/main" id="{52B6F677-8A75-404B-85FA-74FD235FCF2E}"/>
              </a:ext>
            </a:extLst>
          </p:cNvPr>
          <p:cNvSpPr/>
          <p:nvPr userDrawn="1"/>
        </p:nvSpPr>
        <p:spPr>
          <a:xfrm>
            <a:off x="5319202" y="733434"/>
            <a:ext cx="2870200" cy="247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167" name="Rectangle 166">
            <a:extLst>
              <a:ext uri="{FF2B5EF4-FFF2-40B4-BE49-F238E27FC236}">
                <a16:creationId xmlns:a16="http://schemas.microsoft.com/office/drawing/2014/main" id="{71901BFB-5787-4478-B974-7FEA7823A6A2}"/>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noProof="0" smtClean="0"/>
              <a:pPr/>
              <a:t>‹#›</a:t>
            </a:fld>
            <a:endParaRPr lang="en-GB" noProof="0"/>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168" name="Rectangle 167">
            <a:extLst>
              <a:ext uri="{FF2B5EF4-FFF2-40B4-BE49-F238E27FC236}">
                <a16:creationId xmlns:a16="http://schemas.microsoft.com/office/drawing/2014/main" id="{0A385C36-71BF-427C-84AE-193303C54AA7}"/>
              </a:ext>
            </a:extLst>
          </p:cNvPr>
          <p:cNvSpPr/>
          <p:nvPr userDrawn="1"/>
        </p:nvSpPr>
        <p:spPr>
          <a:xfrm>
            <a:off x="325119" y="0"/>
            <a:ext cx="579756" cy="1022985"/>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169" name="Text Placeholder 20">
            <a:extLst>
              <a:ext uri="{FF2B5EF4-FFF2-40B4-BE49-F238E27FC236}">
                <a16:creationId xmlns:a16="http://schemas.microsoft.com/office/drawing/2014/main" id="{D102D30F-BF62-4701-94BE-370C40B2E979}"/>
              </a:ext>
            </a:extLst>
          </p:cNvPr>
          <p:cNvSpPr>
            <a:spLocks noGrp="1"/>
          </p:cNvSpPr>
          <p:nvPr>
            <p:ph type="body" sz="quarter" idx="12" hasCustomPrompt="1"/>
          </p:nvPr>
        </p:nvSpPr>
        <p:spPr>
          <a:xfrm>
            <a:off x="1130301" y="1693488"/>
            <a:ext cx="3268079" cy="4212567"/>
          </a:xfrm>
        </p:spPr>
        <p:txBody>
          <a:bodyPr/>
          <a:lstStyle>
            <a:lvl1pPr>
              <a:defRPr sz="18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7" name="Hexagon 26">
            <a:extLst>
              <a:ext uri="{FF2B5EF4-FFF2-40B4-BE49-F238E27FC236}">
                <a16:creationId xmlns:a16="http://schemas.microsoft.com/office/drawing/2014/main" id="{950D15CA-3DCF-4EB7-BCF1-CD1662D0D09E}"/>
              </a:ext>
            </a:extLst>
          </p:cNvPr>
          <p:cNvSpPr/>
          <p:nvPr userDrawn="1"/>
        </p:nvSpPr>
        <p:spPr>
          <a:xfrm>
            <a:off x="8693919" y="733434"/>
            <a:ext cx="2870200" cy="247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0" name="Hexagon 29">
            <a:extLst>
              <a:ext uri="{FF2B5EF4-FFF2-40B4-BE49-F238E27FC236}">
                <a16:creationId xmlns:a16="http://schemas.microsoft.com/office/drawing/2014/main" id="{502C97BD-8502-4893-B503-69BC138DD58A}"/>
              </a:ext>
            </a:extLst>
          </p:cNvPr>
          <p:cNvSpPr/>
          <p:nvPr userDrawn="1"/>
        </p:nvSpPr>
        <p:spPr>
          <a:xfrm>
            <a:off x="5319202" y="3650256"/>
            <a:ext cx="2870200" cy="247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1" name="Hexagon 30">
            <a:extLst>
              <a:ext uri="{FF2B5EF4-FFF2-40B4-BE49-F238E27FC236}">
                <a16:creationId xmlns:a16="http://schemas.microsoft.com/office/drawing/2014/main" id="{988B6443-24E7-4712-B73D-C0EF467CE027}"/>
              </a:ext>
            </a:extLst>
          </p:cNvPr>
          <p:cNvSpPr/>
          <p:nvPr userDrawn="1"/>
        </p:nvSpPr>
        <p:spPr>
          <a:xfrm>
            <a:off x="8693919" y="3650256"/>
            <a:ext cx="2870200" cy="247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2" name="Picture Placeholder 8">
            <a:extLst>
              <a:ext uri="{FF2B5EF4-FFF2-40B4-BE49-F238E27FC236}">
                <a16:creationId xmlns:a16="http://schemas.microsoft.com/office/drawing/2014/main" id="{17632F2C-18F3-496E-943D-5D9147C6BACA}"/>
              </a:ext>
            </a:extLst>
          </p:cNvPr>
          <p:cNvSpPr>
            <a:spLocks noGrp="1"/>
          </p:cNvSpPr>
          <p:nvPr>
            <p:ph type="pic" sz="quarter" idx="21" hasCustomPrompt="1"/>
          </p:nvPr>
        </p:nvSpPr>
        <p:spPr>
          <a:xfrm>
            <a:off x="6233602" y="934904"/>
            <a:ext cx="1041400" cy="1041400"/>
          </a:xfrm>
          <a:prstGeom prst="ellipse">
            <a:avLst/>
          </a:prstGeom>
        </p:spPr>
        <p:txBody>
          <a:bodyPr lIns="72000" rIns="72000" anchor="ctr"/>
          <a:lstStyle>
            <a:lvl1pPr algn="ctr">
              <a:defRPr sz="1400"/>
            </a:lvl1pPr>
          </a:lstStyle>
          <a:p>
            <a:r>
              <a:rPr lang="en-GB" noProof="0"/>
              <a:t>Insert icon</a:t>
            </a:r>
          </a:p>
        </p:txBody>
      </p:sp>
      <p:sp>
        <p:nvSpPr>
          <p:cNvPr id="11" name="Text Placeholder 10">
            <a:extLst>
              <a:ext uri="{FF2B5EF4-FFF2-40B4-BE49-F238E27FC236}">
                <a16:creationId xmlns:a16="http://schemas.microsoft.com/office/drawing/2014/main" id="{24473F39-2FDC-4AF8-865F-15B224E6FE02}"/>
              </a:ext>
            </a:extLst>
          </p:cNvPr>
          <p:cNvSpPr>
            <a:spLocks noGrp="1"/>
          </p:cNvSpPr>
          <p:nvPr>
            <p:ph type="body" sz="quarter" idx="22" hasCustomPrompt="1"/>
          </p:nvPr>
        </p:nvSpPr>
        <p:spPr>
          <a:xfrm>
            <a:off x="5743824" y="2084015"/>
            <a:ext cx="2020956" cy="956365"/>
          </a:xfrm>
        </p:spPr>
        <p:txBody>
          <a:bodyPr/>
          <a:lstStyle>
            <a:lvl1pPr algn="ctr">
              <a:defRPr sz="1600"/>
            </a:lvl1pPr>
            <a:lvl2pPr algn="ctr">
              <a:defRPr sz="1600"/>
            </a:lvl2pPr>
            <a:lvl3pPr algn="ctr">
              <a:defRPr sz="1400"/>
            </a:lvl3pPr>
            <a:lvl4pPr algn="ctr">
              <a:defRPr sz="1200"/>
            </a:lvl4pPr>
            <a:lvl5pPr algn="ctr">
              <a:defRPr sz="1200"/>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7" name="Picture Placeholder 8">
            <a:extLst>
              <a:ext uri="{FF2B5EF4-FFF2-40B4-BE49-F238E27FC236}">
                <a16:creationId xmlns:a16="http://schemas.microsoft.com/office/drawing/2014/main" id="{BBB30EAE-B829-4567-8E4C-60D6731A9F2B}"/>
              </a:ext>
            </a:extLst>
          </p:cNvPr>
          <p:cNvSpPr>
            <a:spLocks noGrp="1"/>
          </p:cNvSpPr>
          <p:nvPr>
            <p:ph type="pic" sz="quarter" idx="23" hasCustomPrompt="1"/>
          </p:nvPr>
        </p:nvSpPr>
        <p:spPr>
          <a:xfrm>
            <a:off x="9608319" y="934904"/>
            <a:ext cx="1041400" cy="1041400"/>
          </a:xfrm>
          <a:prstGeom prst="ellipse">
            <a:avLst/>
          </a:prstGeom>
        </p:spPr>
        <p:txBody>
          <a:bodyPr lIns="72000" rIns="72000" anchor="ctr"/>
          <a:lstStyle>
            <a:lvl1pPr algn="ctr">
              <a:defRPr sz="1400"/>
            </a:lvl1pPr>
          </a:lstStyle>
          <a:p>
            <a:r>
              <a:rPr lang="en-GB" noProof="0"/>
              <a:t>Insert icon</a:t>
            </a:r>
          </a:p>
        </p:txBody>
      </p:sp>
      <p:sp>
        <p:nvSpPr>
          <p:cNvPr id="38" name="Text Placeholder 10">
            <a:extLst>
              <a:ext uri="{FF2B5EF4-FFF2-40B4-BE49-F238E27FC236}">
                <a16:creationId xmlns:a16="http://schemas.microsoft.com/office/drawing/2014/main" id="{DF984EA0-3338-40CA-833F-FFDFDC8B69BB}"/>
              </a:ext>
            </a:extLst>
          </p:cNvPr>
          <p:cNvSpPr>
            <a:spLocks noGrp="1"/>
          </p:cNvSpPr>
          <p:nvPr>
            <p:ph type="body" sz="quarter" idx="24" hasCustomPrompt="1"/>
          </p:nvPr>
        </p:nvSpPr>
        <p:spPr>
          <a:xfrm>
            <a:off x="9118541" y="2084015"/>
            <a:ext cx="2020956" cy="956365"/>
          </a:xfrm>
        </p:spPr>
        <p:txBody>
          <a:bodyPr/>
          <a:lstStyle>
            <a:lvl1pPr algn="ctr">
              <a:defRPr sz="1600"/>
            </a:lvl1pPr>
            <a:lvl2pPr algn="ctr">
              <a:defRPr sz="1600"/>
            </a:lvl2pPr>
            <a:lvl3pPr algn="ctr">
              <a:defRPr sz="1400"/>
            </a:lvl3pPr>
            <a:lvl4pPr algn="ctr">
              <a:defRPr sz="1200"/>
            </a:lvl4pPr>
            <a:lvl5pPr algn="ctr">
              <a:defRPr sz="1200"/>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Picture Placeholder 8">
            <a:extLst>
              <a:ext uri="{FF2B5EF4-FFF2-40B4-BE49-F238E27FC236}">
                <a16:creationId xmlns:a16="http://schemas.microsoft.com/office/drawing/2014/main" id="{27397634-CE54-4132-9EC9-6BCB9C7850E2}"/>
              </a:ext>
            </a:extLst>
          </p:cNvPr>
          <p:cNvSpPr>
            <a:spLocks noGrp="1"/>
          </p:cNvSpPr>
          <p:nvPr>
            <p:ph type="pic" sz="quarter" idx="25" hasCustomPrompt="1"/>
          </p:nvPr>
        </p:nvSpPr>
        <p:spPr>
          <a:xfrm>
            <a:off x="6233602" y="3870261"/>
            <a:ext cx="1041400" cy="1041400"/>
          </a:xfrm>
          <a:prstGeom prst="ellipse">
            <a:avLst/>
          </a:prstGeom>
        </p:spPr>
        <p:txBody>
          <a:bodyPr lIns="72000" rIns="72000" anchor="ctr"/>
          <a:lstStyle>
            <a:lvl1pPr algn="ctr">
              <a:defRPr sz="1400"/>
            </a:lvl1pPr>
          </a:lstStyle>
          <a:p>
            <a:r>
              <a:rPr lang="en-GB" noProof="0"/>
              <a:t>Insert icon</a:t>
            </a:r>
          </a:p>
        </p:txBody>
      </p:sp>
      <p:sp>
        <p:nvSpPr>
          <p:cNvPr id="40" name="Text Placeholder 10">
            <a:extLst>
              <a:ext uri="{FF2B5EF4-FFF2-40B4-BE49-F238E27FC236}">
                <a16:creationId xmlns:a16="http://schemas.microsoft.com/office/drawing/2014/main" id="{8CF9744D-AECB-4B59-B881-F31B68438D45}"/>
              </a:ext>
            </a:extLst>
          </p:cNvPr>
          <p:cNvSpPr>
            <a:spLocks noGrp="1"/>
          </p:cNvSpPr>
          <p:nvPr>
            <p:ph type="body" sz="quarter" idx="26" hasCustomPrompt="1"/>
          </p:nvPr>
        </p:nvSpPr>
        <p:spPr>
          <a:xfrm>
            <a:off x="5743824" y="5019372"/>
            <a:ext cx="2020956" cy="956365"/>
          </a:xfrm>
        </p:spPr>
        <p:txBody>
          <a:bodyPr/>
          <a:lstStyle>
            <a:lvl1pPr algn="ctr">
              <a:defRPr sz="1600"/>
            </a:lvl1pPr>
            <a:lvl2pPr algn="ctr">
              <a:defRPr sz="1600"/>
            </a:lvl2pPr>
            <a:lvl3pPr algn="ctr">
              <a:defRPr sz="1400"/>
            </a:lvl3pPr>
            <a:lvl4pPr algn="ctr">
              <a:defRPr sz="1200"/>
            </a:lvl4pPr>
            <a:lvl5pPr algn="ctr">
              <a:defRPr sz="1200"/>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 name="Picture Placeholder 8">
            <a:extLst>
              <a:ext uri="{FF2B5EF4-FFF2-40B4-BE49-F238E27FC236}">
                <a16:creationId xmlns:a16="http://schemas.microsoft.com/office/drawing/2014/main" id="{EAB2FAD8-CC26-45D4-B786-486DC53AC9E3}"/>
              </a:ext>
            </a:extLst>
          </p:cNvPr>
          <p:cNvSpPr>
            <a:spLocks noGrp="1"/>
          </p:cNvSpPr>
          <p:nvPr>
            <p:ph type="pic" sz="quarter" idx="27" hasCustomPrompt="1"/>
          </p:nvPr>
        </p:nvSpPr>
        <p:spPr>
          <a:xfrm>
            <a:off x="9608319" y="3870261"/>
            <a:ext cx="1041400" cy="1041400"/>
          </a:xfrm>
          <a:prstGeom prst="ellipse">
            <a:avLst/>
          </a:prstGeom>
        </p:spPr>
        <p:txBody>
          <a:bodyPr lIns="72000" rIns="72000" anchor="ctr"/>
          <a:lstStyle>
            <a:lvl1pPr algn="ctr">
              <a:defRPr sz="1400"/>
            </a:lvl1pPr>
          </a:lstStyle>
          <a:p>
            <a:r>
              <a:rPr lang="en-GB" noProof="0"/>
              <a:t>Insert icon</a:t>
            </a:r>
          </a:p>
        </p:txBody>
      </p:sp>
      <p:sp>
        <p:nvSpPr>
          <p:cNvPr id="42" name="Text Placeholder 10">
            <a:extLst>
              <a:ext uri="{FF2B5EF4-FFF2-40B4-BE49-F238E27FC236}">
                <a16:creationId xmlns:a16="http://schemas.microsoft.com/office/drawing/2014/main" id="{531A720A-7498-4135-838F-B7E11A44A8D1}"/>
              </a:ext>
            </a:extLst>
          </p:cNvPr>
          <p:cNvSpPr>
            <a:spLocks noGrp="1"/>
          </p:cNvSpPr>
          <p:nvPr>
            <p:ph type="body" sz="quarter" idx="28" hasCustomPrompt="1"/>
          </p:nvPr>
        </p:nvSpPr>
        <p:spPr>
          <a:xfrm>
            <a:off x="9118541" y="5019372"/>
            <a:ext cx="2020956" cy="956365"/>
          </a:xfrm>
        </p:spPr>
        <p:txBody>
          <a:bodyPr/>
          <a:lstStyle>
            <a:lvl1pPr algn="ctr">
              <a:defRPr sz="1600"/>
            </a:lvl1pPr>
            <a:lvl2pPr algn="ctr">
              <a:defRPr sz="1600"/>
            </a:lvl2pPr>
            <a:lvl3pPr algn="ctr">
              <a:defRPr sz="1400"/>
            </a:lvl3pPr>
            <a:lvl4pPr algn="ctr">
              <a:defRPr sz="1200"/>
            </a:lvl4pPr>
            <a:lvl5pPr algn="ctr">
              <a:defRPr sz="1200"/>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 name="Title 2">
            <a:extLst>
              <a:ext uri="{FF2B5EF4-FFF2-40B4-BE49-F238E27FC236}">
                <a16:creationId xmlns:a16="http://schemas.microsoft.com/office/drawing/2014/main" id="{291BB506-702B-4BD3-AEF8-83A4B1D3609F}"/>
              </a:ext>
            </a:extLst>
          </p:cNvPr>
          <p:cNvSpPr>
            <a:spLocks noGrp="1"/>
          </p:cNvSpPr>
          <p:nvPr>
            <p:ph type="title" hasCustomPrompt="1"/>
          </p:nvPr>
        </p:nvSpPr>
        <p:spPr>
          <a:xfrm>
            <a:off x="1130300" y="524414"/>
            <a:ext cx="3268079" cy="912178"/>
          </a:xfrm>
        </p:spPr>
        <p:txBody>
          <a:bodyPr/>
          <a:lstStyle>
            <a:lvl1pPr>
              <a:defRPr>
                <a:solidFill>
                  <a:schemeClr val="bg1"/>
                </a:solidFill>
              </a:defRPr>
            </a:lvl1pPr>
          </a:lstStyle>
          <a:p>
            <a:r>
              <a:rPr lang="en-GB" noProof="0"/>
              <a:t>Enter title here</a:t>
            </a:r>
          </a:p>
        </p:txBody>
      </p:sp>
      <p:grpSp>
        <p:nvGrpSpPr>
          <p:cNvPr id="62" name="Group 61">
            <a:extLst>
              <a:ext uri="{FF2B5EF4-FFF2-40B4-BE49-F238E27FC236}">
                <a16:creationId xmlns:a16="http://schemas.microsoft.com/office/drawing/2014/main" id="{E9C0B1CB-8AB9-4B6C-BD37-AE9A88461398}"/>
              </a:ext>
            </a:extLst>
          </p:cNvPr>
          <p:cNvGrpSpPr/>
          <p:nvPr userDrawn="1"/>
        </p:nvGrpSpPr>
        <p:grpSpPr>
          <a:xfrm>
            <a:off x="-3633349" y="0"/>
            <a:ext cx="3507558" cy="6137026"/>
            <a:chOff x="-3633349" y="0"/>
            <a:chExt cx="3507558" cy="6137026"/>
          </a:xfrm>
        </p:grpSpPr>
        <p:grpSp>
          <p:nvGrpSpPr>
            <p:cNvPr id="63" name="Group 62">
              <a:extLst>
                <a:ext uri="{FF2B5EF4-FFF2-40B4-BE49-F238E27FC236}">
                  <a16:creationId xmlns:a16="http://schemas.microsoft.com/office/drawing/2014/main" id="{F396D5B6-DC0A-4E5A-B5DE-CC5CA55F69F9}"/>
                </a:ext>
              </a:extLst>
            </p:cNvPr>
            <p:cNvGrpSpPr/>
            <p:nvPr userDrawn="1"/>
          </p:nvGrpSpPr>
          <p:grpSpPr>
            <a:xfrm>
              <a:off x="-3633349" y="0"/>
              <a:ext cx="3507558" cy="6137026"/>
              <a:chOff x="838199" y="1150069"/>
              <a:chExt cx="3507558" cy="6137026"/>
            </a:xfrm>
          </p:grpSpPr>
          <p:sp>
            <p:nvSpPr>
              <p:cNvPr id="65" name="Rectangle 64">
                <a:extLst>
                  <a:ext uri="{FF2B5EF4-FFF2-40B4-BE49-F238E27FC236}">
                    <a16:creationId xmlns:a16="http://schemas.microsoft.com/office/drawing/2014/main" id="{B8B3A284-EF89-468A-B902-3A9FA91AD8C2}"/>
                  </a:ext>
                </a:extLst>
              </p:cNvPr>
              <p:cNvSpPr/>
              <p:nvPr/>
            </p:nvSpPr>
            <p:spPr>
              <a:xfrm>
                <a:off x="838200" y="1150069"/>
                <a:ext cx="3507557" cy="613702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333333"/>
                  </a:solidFill>
                </a:endParaRPr>
              </a:p>
            </p:txBody>
          </p:sp>
          <p:sp>
            <p:nvSpPr>
              <p:cNvPr id="66" name="TextBox 65">
                <a:extLst>
                  <a:ext uri="{FF2B5EF4-FFF2-40B4-BE49-F238E27FC236}">
                    <a16:creationId xmlns:a16="http://schemas.microsoft.com/office/drawing/2014/main" id="{3902A3E9-6461-4560-9A7F-436D0DD16021}"/>
                  </a:ext>
                </a:extLst>
              </p:cNvPr>
              <p:cNvSpPr txBox="1"/>
              <p:nvPr/>
            </p:nvSpPr>
            <p:spPr>
              <a:xfrm>
                <a:off x="838200" y="1225485"/>
                <a:ext cx="3507557" cy="369332"/>
              </a:xfrm>
              <a:prstGeom prst="rect">
                <a:avLst/>
              </a:prstGeom>
              <a:noFill/>
            </p:spPr>
            <p:txBody>
              <a:bodyPr wrap="square" rtlCol="0">
                <a:spAutoFit/>
              </a:bodyPr>
              <a:lstStyle/>
              <a:p>
                <a:pPr algn="ctr"/>
                <a:r>
                  <a:rPr lang="en-GB" noProof="0">
                    <a:solidFill>
                      <a:srgbClr val="333333"/>
                    </a:solidFill>
                    <a:latin typeface="+mj-lt"/>
                  </a:rPr>
                  <a:t>How to insert an icon</a:t>
                </a:r>
              </a:p>
            </p:txBody>
          </p:sp>
          <p:sp>
            <p:nvSpPr>
              <p:cNvPr id="67" name="Rectangle 66">
                <a:extLst>
                  <a:ext uri="{FF2B5EF4-FFF2-40B4-BE49-F238E27FC236}">
                    <a16:creationId xmlns:a16="http://schemas.microsoft.com/office/drawing/2014/main" id="{31A53C2C-35EF-40F8-B0B9-48FD9232F6D4}"/>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rgbClr val="333333"/>
                  </a:solidFill>
                </a:endParaRPr>
              </a:p>
            </p:txBody>
          </p:sp>
          <p:sp>
            <p:nvSpPr>
              <p:cNvPr id="68" name="TextBox 67">
                <a:extLst>
                  <a:ext uri="{FF2B5EF4-FFF2-40B4-BE49-F238E27FC236}">
                    <a16:creationId xmlns:a16="http://schemas.microsoft.com/office/drawing/2014/main" id="{F5E804B3-6AC3-462A-B749-59B11FD68B1C}"/>
                  </a:ext>
                </a:extLst>
              </p:cNvPr>
              <p:cNvSpPr txBox="1"/>
              <p:nvPr/>
            </p:nvSpPr>
            <p:spPr>
              <a:xfrm>
                <a:off x="838200" y="1867808"/>
                <a:ext cx="3410736" cy="738664"/>
              </a:xfrm>
              <a:prstGeom prst="rect">
                <a:avLst/>
              </a:prstGeom>
              <a:noFill/>
            </p:spPr>
            <p:txBody>
              <a:bodyPr wrap="square" rtlCol="0">
                <a:spAutoFit/>
              </a:bodyPr>
              <a:lstStyle/>
              <a:p>
                <a:r>
                  <a:rPr lang="en-GB" sz="1400" b="1" noProof="0">
                    <a:solidFill>
                      <a:srgbClr val="333333"/>
                    </a:solidFill>
                  </a:rPr>
                  <a:t>1. </a:t>
                </a:r>
                <a:r>
                  <a:rPr lang="en-GB" sz="1400" noProof="0">
                    <a:solidFill>
                      <a:srgbClr val="333333"/>
                    </a:solidFill>
                  </a:rPr>
                  <a:t>Go to the </a:t>
                </a:r>
                <a:r>
                  <a:rPr lang="en-GB" sz="1400" b="1" noProof="0">
                    <a:solidFill>
                      <a:srgbClr val="333333"/>
                    </a:solidFill>
                  </a:rPr>
                  <a:t>icon bank asset slide </a:t>
                </a:r>
                <a:r>
                  <a:rPr lang="en-GB" sz="1400" noProof="0">
                    <a:solidFill>
                      <a:srgbClr val="333333"/>
                    </a:solidFill>
                  </a:rPr>
                  <a:t>and select your chosen icon. Press </a:t>
                </a:r>
                <a:r>
                  <a:rPr lang="en-GB" sz="1400" b="1" noProof="0">
                    <a:solidFill>
                      <a:srgbClr val="333333"/>
                    </a:solidFill>
                  </a:rPr>
                  <a:t>Ctrl + C </a:t>
                </a:r>
                <a:r>
                  <a:rPr lang="en-GB" sz="1400" noProof="0">
                    <a:solidFill>
                      <a:srgbClr val="333333"/>
                    </a:solidFill>
                  </a:rPr>
                  <a:t>to copy.</a:t>
                </a:r>
              </a:p>
            </p:txBody>
          </p:sp>
          <p:sp>
            <p:nvSpPr>
              <p:cNvPr id="69" name="TextBox 68">
                <a:extLst>
                  <a:ext uri="{FF2B5EF4-FFF2-40B4-BE49-F238E27FC236}">
                    <a16:creationId xmlns:a16="http://schemas.microsoft.com/office/drawing/2014/main" id="{54F586FB-D50E-4D24-A42A-70B0DABDCCB8}"/>
                  </a:ext>
                </a:extLst>
              </p:cNvPr>
              <p:cNvSpPr txBox="1"/>
              <p:nvPr/>
            </p:nvSpPr>
            <p:spPr>
              <a:xfrm>
                <a:off x="838199" y="2650785"/>
                <a:ext cx="3507557" cy="954107"/>
              </a:xfrm>
              <a:prstGeom prst="rect">
                <a:avLst/>
              </a:prstGeom>
              <a:noFill/>
            </p:spPr>
            <p:txBody>
              <a:bodyPr wrap="square" rtlCol="0">
                <a:spAutoFit/>
              </a:bodyPr>
              <a:lstStyle/>
              <a:p>
                <a:r>
                  <a:rPr lang="en-GB" sz="1400" b="1" noProof="0">
                    <a:solidFill>
                      <a:srgbClr val="333333"/>
                    </a:solidFill>
                  </a:rPr>
                  <a:t>2. </a:t>
                </a:r>
                <a:r>
                  <a:rPr lang="en-GB" sz="1400" b="0" noProof="0">
                    <a:solidFill>
                      <a:srgbClr val="333333"/>
                    </a:solidFill>
                  </a:rPr>
                  <a:t>Go back to the slide you want the icon on, select your chosen icon placeholder and press </a:t>
                </a:r>
                <a:r>
                  <a:rPr lang="en-GB" sz="1400" b="1" noProof="0">
                    <a:solidFill>
                      <a:srgbClr val="333333"/>
                    </a:solidFill>
                  </a:rPr>
                  <a:t>Ctrl + V </a:t>
                </a:r>
                <a:r>
                  <a:rPr lang="en-GB" sz="1400" b="0" noProof="0">
                    <a:solidFill>
                      <a:srgbClr val="333333"/>
                    </a:solidFill>
                  </a:rPr>
                  <a:t>to paste the icon into the placeholder.</a:t>
                </a:r>
                <a:endParaRPr lang="en-GB" sz="1400" noProof="0">
                  <a:solidFill>
                    <a:srgbClr val="333333"/>
                  </a:solidFill>
                </a:endParaRPr>
              </a:p>
            </p:txBody>
          </p:sp>
          <p:sp>
            <p:nvSpPr>
              <p:cNvPr id="70" name="TextBox 69">
                <a:extLst>
                  <a:ext uri="{FF2B5EF4-FFF2-40B4-BE49-F238E27FC236}">
                    <a16:creationId xmlns:a16="http://schemas.microsoft.com/office/drawing/2014/main" id="{5F229AB8-2440-4945-BC75-B21B9A918651}"/>
                  </a:ext>
                </a:extLst>
              </p:cNvPr>
              <p:cNvSpPr txBox="1"/>
              <p:nvPr/>
            </p:nvSpPr>
            <p:spPr>
              <a:xfrm>
                <a:off x="838199" y="3649205"/>
                <a:ext cx="3507557" cy="1169551"/>
              </a:xfrm>
              <a:prstGeom prst="rect">
                <a:avLst/>
              </a:prstGeom>
              <a:noFill/>
            </p:spPr>
            <p:txBody>
              <a:bodyPr wrap="square" rtlCol="0">
                <a:spAutoFit/>
              </a:bodyPr>
              <a:lstStyle/>
              <a:p>
                <a:r>
                  <a:rPr lang="en-GB" sz="1400" b="1" noProof="0">
                    <a:solidFill>
                      <a:srgbClr val="333333"/>
                    </a:solidFill>
                  </a:rPr>
                  <a:t>3. </a:t>
                </a:r>
                <a:r>
                  <a:rPr lang="en-GB" sz="1400" noProof="0">
                    <a:solidFill>
                      <a:srgbClr val="333333"/>
                    </a:solidFill>
                  </a:rPr>
                  <a:t>Click on the </a:t>
                </a:r>
                <a:r>
                  <a:rPr lang="en-GB" sz="1400" b="1" noProof="0">
                    <a:solidFill>
                      <a:srgbClr val="333333"/>
                    </a:solidFill>
                  </a:rPr>
                  <a:t>Graphics Format </a:t>
                </a:r>
                <a:r>
                  <a:rPr lang="en-GB" sz="1400" noProof="0">
                    <a:solidFill>
                      <a:srgbClr val="333333"/>
                    </a:solidFill>
                  </a:rPr>
                  <a:t>tab in the ribbon and use the tools to edit the image. Under </a:t>
                </a:r>
                <a:r>
                  <a:rPr lang="en-GB" sz="1400" b="1" noProof="0">
                    <a:solidFill>
                      <a:srgbClr val="333333"/>
                    </a:solidFill>
                  </a:rPr>
                  <a:t>Crop,</a:t>
                </a:r>
                <a:r>
                  <a:rPr lang="en-GB" sz="1400" noProof="0">
                    <a:solidFill>
                      <a:srgbClr val="333333"/>
                    </a:solidFill>
                  </a:rPr>
                  <a:t> choose </a:t>
                </a:r>
                <a:r>
                  <a:rPr lang="en-GB" sz="1400" b="1" noProof="0">
                    <a:solidFill>
                      <a:srgbClr val="333333"/>
                    </a:solidFill>
                  </a:rPr>
                  <a:t>Fit</a:t>
                </a:r>
                <a:r>
                  <a:rPr lang="en-GB" sz="1400" noProof="0">
                    <a:solidFill>
                      <a:srgbClr val="333333"/>
                    </a:solidFill>
                  </a:rPr>
                  <a:t> to make sure the icon fits properly in the placeholder.</a:t>
                </a:r>
              </a:p>
            </p:txBody>
          </p:sp>
        </p:grpSp>
        <p:pic>
          <p:nvPicPr>
            <p:cNvPr id="64" name="Picture 63">
              <a:extLst>
                <a:ext uri="{FF2B5EF4-FFF2-40B4-BE49-F238E27FC236}">
                  <a16:creationId xmlns:a16="http://schemas.microsoft.com/office/drawing/2014/main" id="{64341A96-6113-4593-94C1-B32805F5CED8}"/>
                </a:ext>
              </a:extLst>
            </p:cNvPr>
            <p:cNvPicPr>
              <a:picLocks noChangeAspect="1"/>
            </p:cNvPicPr>
            <p:nvPr userDrawn="1"/>
          </p:nvPicPr>
          <p:blipFill>
            <a:blip r:embed="rId7"/>
            <a:stretch>
              <a:fillRect/>
            </a:stretch>
          </p:blipFill>
          <p:spPr>
            <a:xfrm>
              <a:off x="-2641570" y="3792811"/>
              <a:ext cx="1524000" cy="2038350"/>
            </a:xfrm>
            <a:prstGeom prst="rect">
              <a:avLst/>
            </a:prstGeom>
          </p:spPr>
        </p:pic>
      </p:grpSp>
    </p:spTree>
    <p:custDataLst>
      <p:tags r:id="rId1"/>
    </p:custDataLst>
    <p:extLst>
      <p:ext uri="{BB962C8B-B14F-4D97-AF65-F5344CB8AC3E}">
        <p14:creationId xmlns:p14="http://schemas.microsoft.com/office/powerpoint/2010/main" val="2781497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cons v3">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B665A4EF-1963-478B-9D20-AD84AD517902}"/>
              </a:ext>
            </a:extLst>
          </p:cNvPr>
          <p:cNvGrpSpPr/>
          <p:nvPr userDrawn="1"/>
        </p:nvGrpSpPr>
        <p:grpSpPr>
          <a:xfrm>
            <a:off x="6482434" y="-1141198"/>
            <a:ext cx="6577072" cy="8580717"/>
            <a:chOff x="3838228" y="-1705643"/>
            <a:chExt cx="6365233" cy="8304341"/>
          </a:xfrm>
          <a:noFill/>
        </p:grpSpPr>
        <p:sp>
          <p:nvSpPr>
            <p:cNvPr id="66" name="Hexagon 65">
              <a:extLst>
                <a:ext uri="{FF2B5EF4-FFF2-40B4-BE49-F238E27FC236}">
                  <a16:creationId xmlns:a16="http://schemas.microsoft.com/office/drawing/2014/main" id="{45418FA6-C908-4174-81A6-6F8E9A6772D6}"/>
                </a:ext>
              </a:extLst>
            </p:cNvPr>
            <p:cNvSpPr/>
            <p:nvPr userDrawn="1"/>
          </p:nvSpPr>
          <p:spPr>
            <a:xfrm>
              <a:off x="5387349" y="845"/>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67" name="Hexagon 66">
              <a:extLst>
                <a:ext uri="{FF2B5EF4-FFF2-40B4-BE49-F238E27FC236}">
                  <a16:creationId xmlns:a16="http://schemas.microsoft.com/office/drawing/2014/main" id="{86E30E6C-2442-4AE1-AC2A-A4F64ACFD02B}"/>
                </a:ext>
              </a:extLst>
            </p:cNvPr>
            <p:cNvSpPr/>
            <p:nvPr userDrawn="1"/>
          </p:nvSpPr>
          <p:spPr>
            <a:xfrm>
              <a:off x="5387349" y="1706488"/>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68" name="Hexagon 67">
              <a:extLst>
                <a:ext uri="{FF2B5EF4-FFF2-40B4-BE49-F238E27FC236}">
                  <a16:creationId xmlns:a16="http://schemas.microsoft.com/office/drawing/2014/main" id="{1EC8777B-8C8A-4545-9057-8B1D8701637C}"/>
                </a:ext>
              </a:extLst>
            </p:cNvPr>
            <p:cNvSpPr/>
            <p:nvPr userDrawn="1"/>
          </p:nvSpPr>
          <p:spPr>
            <a:xfrm>
              <a:off x="6936469" y="-852399"/>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69" name="Hexagon 68">
              <a:extLst>
                <a:ext uri="{FF2B5EF4-FFF2-40B4-BE49-F238E27FC236}">
                  <a16:creationId xmlns:a16="http://schemas.microsoft.com/office/drawing/2014/main" id="{2AE1417B-8A5A-40B4-897F-6B24B32F0F7C}"/>
                </a:ext>
              </a:extLst>
            </p:cNvPr>
            <p:cNvSpPr/>
            <p:nvPr userDrawn="1"/>
          </p:nvSpPr>
          <p:spPr>
            <a:xfrm>
              <a:off x="6936469" y="85324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70" name="Hexagon 69">
              <a:extLst>
                <a:ext uri="{FF2B5EF4-FFF2-40B4-BE49-F238E27FC236}">
                  <a16:creationId xmlns:a16="http://schemas.microsoft.com/office/drawing/2014/main" id="{F7FCC82C-D7DD-4DA9-AFE1-0499BF02B2B6}"/>
                </a:ext>
              </a:extLst>
            </p:cNvPr>
            <p:cNvSpPr/>
            <p:nvPr userDrawn="1"/>
          </p:nvSpPr>
          <p:spPr>
            <a:xfrm>
              <a:off x="8485589" y="-1705643"/>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71" name="Hexagon 70">
              <a:extLst>
                <a:ext uri="{FF2B5EF4-FFF2-40B4-BE49-F238E27FC236}">
                  <a16:creationId xmlns:a16="http://schemas.microsoft.com/office/drawing/2014/main" id="{CB622B07-0796-49B3-B545-AD65A6A1E0FE}"/>
                </a:ext>
              </a:extLst>
            </p:cNvPr>
            <p:cNvSpPr/>
            <p:nvPr userDrawn="1"/>
          </p:nvSpPr>
          <p:spPr>
            <a:xfrm>
              <a:off x="8485589" y="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72" name="Hexagon 71">
              <a:extLst>
                <a:ext uri="{FF2B5EF4-FFF2-40B4-BE49-F238E27FC236}">
                  <a16:creationId xmlns:a16="http://schemas.microsoft.com/office/drawing/2014/main" id="{B6C1F53F-AE57-4C8A-BB2A-A4F354512AA7}"/>
                </a:ext>
              </a:extLst>
            </p:cNvPr>
            <p:cNvSpPr/>
            <p:nvPr userDrawn="1"/>
          </p:nvSpPr>
          <p:spPr>
            <a:xfrm>
              <a:off x="6936469" y="2559731"/>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73" name="Hexagon 72">
              <a:extLst>
                <a:ext uri="{FF2B5EF4-FFF2-40B4-BE49-F238E27FC236}">
                  <a16:creationId xmlns:a16="http://schemas.microsoft.com/office/drawing/2014/main" id="{E565811D-27CC-4139-8164-15EDB608D2C1}"/>
                </a:ext>
              </a:extLst>
            </p:cNvPr>
            <p:cNvSpPr/>
            <p:nvPr userDrawn="1"/>
          </p:nvSpPr>
          <p:spPr>
            <a:xfrm>
              <a:off x="6936469" y="426537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74" name="Hexagon 73">
              <a:extLst>
                <a:ext uri="{FF2B5EF4-FFF2-40B4-BE49-F238E27FC236}">
                  <a16:creationId xmlns:a16="http://schemas.microsoft.com/office/drawing/2014/main" id="{D7C8BE8D-D127-42DC-97AD-B4EB79AC60C4}"/>
                </a:ext>
              </a:extLst>
            </p:cNvPr>
            <p:cNvSpPr/>
            <p:nvPr userDrawn="1"/>
          </p:nvSpPr>
          <p:spPr>
            <a:xfrm>
              <a:off x="8485589" y="1706487"/>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75" name="Hexagon 74">
              <a:extLst>
                <a:ext uri="{FF2B5EF4-FFF2-40B4-BE49-F238E27FC236}">
                  <a16:creationId xmlns:a16="http://schemas.microsoft.com/office/drawing/2014/main" id="{166A35F7-772F-4D32-A2D2-0FF4EA28377C}"/>
                </a:ext>
              </a:extLst>
            </p:cNvPr>
            <p:cNvSpPr/>
            <p:nvPr userDrawn="1"/>
          </p:nvSpPr>
          <p:spPr>
            <a:xfrm>
              <a:off x="8485589" y="341213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76" name="Hexagon 75">
              <a:extLst>
                <a:ext uri="{FF2B5EF4-FFF2-40B4-BE49-F238E27FC236}">
                  <a16:creationId xmlns:a16="http://schemas.microsoft.com/office/drawing/2014/main" id="{CFC96ED5-9C3F-4305-985A-DEC0F82285DB}"/>
                </a:ext>
              </a:extLst>
            </p:cNvPr>
            <p:cNvSpPr/>
            <p:nvPr userDrawn="1"/>
          </p:nvSpPr>
          <p:spPr>
            <a:xfrm>
              <a:off x="5387349" y="341213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77" name="Hexagon 76">
              <a:extLst>
                <a:ext uri="{FF2B5EF4-FFF2-40B4-BE49-F238E27FC236}">
                  <a16:creationId xmlns:a16="http://schemas.microsoft.com/office/drawing/2014/main" id="{7FFFDB54-1CFD-4530-A0D1-A5767305DE45}"/>
                </a:ext>
              </a:extLst>
            </p:cNvPr>
            <p:cNvSpPr/>
            <p:nvPr userDrawn="1"/>
          </p:nvSpPr>
          <p:spPr>
            <a:xfrm>
              <a:off x="5387349" y="5117772"/>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78" name="Hexagon 77">
              <a:extLst>
                <a:ext uri="{FF2B5EF4-FFF2-40B4-BE49-F238E27FC236}">
                  <a16:creationId xmlns:a16="http://schemas.microsoft.com/office/drawing/2014/main" id="{01D01279-1AB5-492E-8450-945EA90AA506}"/>
                </a:ext>
              </a:extLst>
            </p:cNvPr>
            <p:cNvSpPr/>
            <p:nvPr userDrawn="1"/>
          </p:nvSpPr>
          <p:spPr>
            <a:xfrm>
              <a:off x="3838228" y="426537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sp>
        <p:nvSpPr>
          <p:cNvPr id="30" name="Rectangle 29">
            <a:extLst>
              <a:ext uri="{FF2B5EF4-FFF2-40B4-BE49-F238E27FC236}">
                <a16:creationId xmlns:a16="http://schemas.microsoft.com/office/drawing/2014/main" id="{6AFD5C38-D9AA-47B6-8EAA-4D2A7F42819A}"/>
              </a:ext>
            </a:extLst>
          </p:cNvPr>
          <p:cNvSpPr/>
          <p:nvPr userDrawn="1"/>
        </p:nvSpPr>
        <p:spPr>
          <a:xfrm>
            <a:off x="0" y="1877675"/>
            <a:ext cx="12192000" cy="3871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23" name="Rectangle 22">
            <a:extLst>
              <a:ext uri="{FF2B5EF4-FFF2-40B4-BE49-F238E27FC236}">
                <a16:creationId xmlns:a16="http://schemas.microsoft.com/office/drawing/2014/main" id="{DEC5D6D5-A22F-4360-BE6E-D053E3135B7F}"/>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noProof="0" smtClean="0"/>
              <a:pPr/>
              <a:t>‹#›</a:t>
            </a:fld>
            <a:endParaRPr lang="en-GB" noProof="0"/>
          </a:p>
        </p:txBody>
      </p:sp>
      <p:sp>
        <p:nvSpPr>
          <p:cNvPr id="44" name="Text Placeholder 11">
            <a:extLst>
              <a:ext uri="{FF2B5EF4-FFF2-40B4-BE49-F238E27FC236}">
                <a16:creationId xmlns:a16="http://schemas.microsoft.com/office/drawing/2014/main" id="{79F1311A-10A7-4169-91E6-D9D85713B427}"/>
              </a:ext>
            </a:extLst>
          </p:cNvPr>
          <p:cNvSpPr>
            <a:spLocks noGrp="1"/>
          </p:cNvSpPr>
          <p:nvPr>
            <p:ph type="body" sz="quarter" idx="16" hasCustomPrompt="1"/>
          </p:nvPr>
        </p:nvSpPr>
        <p:spPr>
          <a:xfrm>
            <a:off x="1090878" y="3861774"/>
            <a:ext cx="2233000" cy="1052250"/>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4" name="Rectangle 53">
            <a:extLst>
              <a:ext uri="{FF2B5EF4-FFF2-40B4-BE49-F238E27FC236}">
                <a16:creationId xmlns:a16="http://schemas.microsoft.com/office/drawing/2014/main" id="{971B0C55-82A6-407C-9467-A7906B3FB65D}"/>
              </a:ext>
            </a:extLst>
          </p:cNvPr>
          <p:cNvSpPr/>
          <p:nvPr userDrawn="1"/>
        </p:nvSpPr>
        <p:spPr>
          <a:xfrm>
            <a:off x="325119" y="0"/>
            <a:ext cx="579756" cy="1022985"/>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4" name="Hexagon 33">
            <a:extLst>
              <a:ext uri="{FF2B5EF4-FFF2-40B4-BE49-F238E27FC236}">
                <a16:creationId xmlns:a16="http://schemas.microsoft.com/office/drawing/2014/main" id="{0FE4F385-C45F-41A0-99EA-6C50D528B31F}"/>
              </a:ext>
            </a:extLst>
          </p:cNvPr>
          <p:cNvSpPr/>
          <p:nvPr userDrawn="1"/>
        </p:nvSpPr>
        <p:spPr>
          <a:xfrm>
            <a:off x="1672344" y="2837161"/>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9" name="Picture Placeholder 8">
            <a:extLst>
              <a:ext uri="{FF2B5EF4-FFF2-40B4-BE49-F238E27FC236}">
                <a16:creationId xmlns:a16="http://schemas.microsoft.com/office/drawing/2014/main" id="{8F298E4E-BED6-4377-840B-59B91A0BDF8F}"/>
              </a:ext>
            </a:extLst>
          </p:cNvPr>
          <p:cNvSpPr>
            <a:spLocks noGrp="1"/>
          </p:cNvSpPr>
          <p:nvPr>
            <p:ph type="pic" sz="quarter" idx="21" hasCustomPrompt="1"/>
          </p:nvPr>
        </p:nvSpPr>
        <p:spPr>
          <a:xfrm>
            <a:off x="1861852" y="2952872"/>
            <a:ext cx="691052" cy="691052"/>
          </a:xfrm>
          <a:prstGeom prst="ellipse">
            <a:avLst/>
          </a:prstGeom>
        </p:spPr>
        <p:txBody>
          <a:bodyPr lIns="0" rIns="0" anchor="ctr"/>
          <a:lstStyle>
            <a:lvl1pPr algn="ctr">
              <a:defRPr sz="1400"/>
            </a:lvl1pPr>
          </a:lstStyle>
          <a:p>
            <a:r>
              <a:rPr lang="en-GB" noProof="0"/>
              <a:t>Insert icon</a:t>
            </a:r>
          </a:p>
        </p:txBody>
      </p:sp>
      <p:sp>
        <p:nvSpPr>
          <p:cNvPr id="31" name="Text Placeholder 11">
            <a:extLst>
              <a:ext uri="{FF2B5EF4-FFF2-40B4-BE49-F238E27FC236}">
                <a16:creationId xmlns:a16="http://schemas.microsoft.com/office/drawing/2014/main" id="{D256B31E-34C7-4242-AE78-821370B0115B}"/>
              </a:ext>
            </a:extLst>
          </p:cNvPr>
          <p:cNvSpPr>
            <a:spLocks noGrp="1"/>
          </p:cNvSpPr>
          <p:nvPr>
            <p:ph type="body" sz="quarter" idx="22" hasCustomPrompt="1"/>
          </p:nvPr>
        </p:nvSpPr>
        <p:spPr>
          <a:xfrm>
            <a:off x="3685091" y="3861774"/>
            <a:ext cx="2233000" cy="1052250"/>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2" name="Hexagon 31">
            <a:extLst>
              <a:ext uri="{FF2B5EF4-FFF2-40B4-BE49-F238E27FC236}">
                <a16:creationId xmlns:a16="http://schemas.microsoft.com/office/drawing/2014/main" id="{D7569425-69B9-4F52-9B53-34C4C7DD7C00}"/>
              </a:ext>
            </a:extLst>
          </p:cNvPr>
          <p:cNvSpPr/>
          <p:nvPr userDrawn="1"/>
        </p:nvSpPr>
        <p:spPr>
          <a:xfrm>
            <a:off x="4266557" y="2837161"/>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3" name="Picture Placeholder 8">
            <a:extLst>
              <a:ext uri="{FF2B5EF4-FFF2-40B4-BE49-F238E27FC236}">
                <a16:creationId xmlns:a16="http://schemas.microsoft.com/office/drawing/2014/main" id="{98725F69-77B2-42A1-835B-974161EED4CA}"/>
              </a:ext>
            </a:extLst>
          </p:cNvPr>
          <p:cNvSpPr>
            <a:spLocks noGrp="1"/>
          </p:cNvSpPr>
          <p:nvPr>
            <p:ph type="pic" sz="quarter" idx="23" hasCustomPrompt="1"/>
          </p:nvPr>
        </p:nvSpPr>
        <p:spPr>
          <a:xfrm>
            <a:off x="4456065" y="2952872"/>
            <a:ext cx="691052" cy="691052"/>
          </a:xfrm>
          <a:prstGeom prst="ellipse">
            <a:avLst/>
          </a:prstGeom>
        </p:spPr>
        <p:txBody>
          <a:bodyPr lIns="0" rIns="0" anchor="ctr"/>
          <a:lstStyle>
            <a:lvl1pPr algn="ctr">
              <a:defRPr sz="1400"/>
            </a:lvl1pPr>
          </a:lstStyle>
          <a:p>
            <a:r>
              <a:rPr lang="en-GB" noProof="0"/>
              <a:t>Insert icon</a:t>
            </a:r>
          </a:p>
        </p:txBody>
      </p:sp>
      <p:sp>
        <p:nvSpPr>
          <p:cNvPr id="40" name="Text Placeholder 11">
            <a:extLst>
              <a:ext uri="{FF2B5EF4-FFF2-40B4-BE49-F238E27FC236}">
                <a16:creationId xmlns:a16="http://schemas.microsoft.com/office/drawing/2014/main" id="{CD9E4217-858B-4311-B5C9-4F0C31E0F9B2}"/>
              </a:ext>
            </a:extLst>
          </p:cNvPr>
          <p:cNvSpPr>
            <a:spLocks noGrp="1"/>
          </p:cNvSpPr>
          <p:nvPr>
            <p:ph type="body" sz="quarter" idx="24" hasCustomPrompt="1"/>
          </p:nvPr>
        </p:nvSpPr>
        <p:spPr>
          <a:xfrm>
            <a:off x="6279304" y="3861774"/>
            <a:ext cx="2233000" cy="1052250"/>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 name="Hexagon 40">
            <a:extLst>
              <a:ext uri="{FF2B5EF4-FFF2-40B4-BE49-F238E27FC236}">
                <a16:creationId xmlns:a16="http://schemas.microsoft.com/office/drawing/2014/main" id="{4116DCB5-EC2B-4DF1-9444-77E8BB3D000C}"/>
              </a:ext>
            </a:extLst>
          </p:cNvPr>
          <p:cNvSpPr/>
          <p:nvPr userDrawn="1"/>
        </p:nvSpPr>
        <p:spPr>
          <a:xfrm>
            <a:off x="6860770" y="2837161"/>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2" name="Picture Placeholder 8">
            <a:extLst>
              <a:ext uri="{FF2B5EF4-FFF2-40B4-BE49-F238E27FC236}">
                <a16:creationId xmlns:a16="http://schemas.microsoft.com/office/drawing/2014/main" id="{F15CFCCD-A0D5-4728-8EBB-DD840E3F9D5A}"/>
              </a:ext>
            </a:extLst>
          </p:cNvPr>
          <p:cNvSpPr>
            <a:spLocks noGrp="1"/>
          </p:cNvSpPr>
          <p:nvPr>
            <p:ph type="pic" sz="quarter" idx="25" hasCustomPrompt="1"/>
          </p:nvPr>
        </p:nvSpPr>
        <p:spPr>
          <a:xfrm>
            <a:off x="7050279" y="2952872"/>
            <a:ext cx="691052" cy="691052"/>
          </a:xfrm>
          <a:prstGeom prst="ellipse">
            <a:avLst/>
          </a:prstGeom>
        </p:spPr>
        <p:txBody>
          <a:bodyPr lIns="0" rIns="0" anchor="ctr"/>
          <a:lstStyle>
            <a:lvl1pPr algn="ctr">
              <a:defRPr sz="1400"/>
            </a:lvl1pPr>
          </a:lstStyle>
          <a:p>
            <a:r>
              <a:rPr lang="en-GB" noProof="0"/>
              <a:t>Insert icon</a:t>
            </a:r>
          </a:p>
        </p:txBody>
      </p:sp>
      <p:sp>
        <p:nvSpPr>
          <p:cNvPr id="52" name="Text Placeholder 11">
            <a:extLst>
              <a:ext uri="{FF2B5EF4-FFF2-40B4-BE49-F238E27FC236}">
                <a16:creationId xmlns:a16="http://schemas.microsoft.com/office/drawing/2014/main" id="{7423BBC6-48B9-42FF-9E6B-9B5AD860D2E2}"/>
              </a:ext>
            </a:extLst>
          </p:cNvPr>
          <p:cNvSpPr>
            <a:spLocks noGrp="1"/>
          </p:cNvSpPr>
          <p:nvPr>
            <p:ph type="body" sz="quarter" idx="26" hasCustomPrompt="1"/>
          </p:nvPr>
        </p:nvSpPr>
        <p:spPr>
          <a:xfrm>
            <a:off x="8873518" y="3861774"/>
            <a:ext cx="2233000" cy="1052250"/>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3" name="Hexagon 52">
            <a:extLst>
              <a:ext uri="{FF2B5EF4-FFF2-40B4-BE49-F238E27FC236}">
                <a16:creationId xmlns:a16="http://schemas.microsoft.com/office/drawing/2014/main" id="{59C8DC4F-2389-4097-881C-55081619C6DF}"/>
              </a:ext>
            </a:extLst>
          </p:cNvPr>
          <p:cNvSpPr/>
          <p:nvPr userDrawn="1"/>
        </p:nvSpPr>
        <p:spPr>
          <a:xfrm>
            <a:off x="9454983" y="2837161"/>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5" name="Picture Placeholder 8">
            <a:extLst>
              <a:ext uri="{FF2B5EF4-FFF2-40B4-BE49-F238E27FC236}">
                <a16:creationId xmlns:a16="http://schemas.microsoft.com/office/drawing/2014/main" id="{E61C7589-6941-4977-B895-2117BAFC312F}"/>
              </a:ext>
            </a:extLst>
          </p:cNvPr>
          <p:cNvSpPr>
            <a:spLocks noGrp="1"/>
          </p:cNvSpPr>
          <p:nvPr>
            <p:ph type="pic" sz="quarter" idx="27" hasCustomPrompt="1"/>
          </p:nvPr>
        </p:nvSpPr>
        <p:spPr>
          <a:xfrm>
            <a:off x="9644492" y="2952872"/>
            <a:ext cx="691052" cy="691052"/>
          </a:xfrm>
          <a:prstGeom prst="ellipse">
            <a:avLst/>
          </a:prstGeom>
        </p:spPr>
        <p:txBody>
          <a:bodyPr lIns="0" rIns="0" anchor="ctr"/>
          <a:lstStyle>
            <a:lvl1pPr algn="ctr">
              <a:defRPr sz="1400"/>
            </a:lvl1pPr>
          </a:lstStyle>
          <a:p>
            <a:r>
              <a:rPr lang="en-GB" noProof="0"/>
              <a:t>Insert icon</a:t>
            </a:r>
          </a:p>
        </p:txBody>
      </p:sp>
      <p:cxnSp>
        <p:nvCxnSpPr>
          <p:cNvPr id="10" name="Straight Connector 9">
            <a:extLst>
              <a:ext uri="{FF2B5EF4-FFF2-40B4-BE49-F238E27FC236}">
                <a16:creationId xmlns:a16="http://schemas.microsoft.com/office/drawing/2014/main" id="{9CF9F8BE-D445-4895-AC3F-7D70901DAA81}"/>
              </a:ext>
            </a:extLst>
          </p:cNvPr>
          <p:cNvCxnSpPr>
            <a:cxnSpLocks/>
          </p:cNvCxnSpPr>
          <p:nvPr userDrawn="1"/>
        </p:nvCxnSpPr>
        <p:spPr>
          <a:xfrm>
            <a:off x="910272" y="2837161"/>
            <a:ext cx="0" cy="164339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E756800-3F20-4A36-A17C-EEBC809DB3A0}"/>
              </a:ext>
            </a:extLst>
          </p:cNvPr>
          <p:cNvCxnSpPr>
            <a:cxnSpLocks/>
          </p:cNvCxnSpPr>
          <p:nvPr userDrawn="1"/>
        </p:nvCxnSpPr>
        <p:spPr>
          <a:xfrm>
            <a:off x="3504485" y="2837161"/>
            <a:ext cx="0" cy="164339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7933568-8683-493D-A143-3F400DC13C8E}"/>
              </a:ext>
            </a:extLst>
          </p:cNvPr>
          <p:cNvCxnSpPr>
            <a:cxnSpLocks/>
          </p:cNvCxnSpPr>
          <p:nvPr userDrawn="1"/>
        </p:nvCxnSpPr>
        <p:spPr>
          <a:xfrm>
            <a:off x="6098698" y="2837161"/>
            <a:ext cx="0" cy="164339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DF04C5B-4E80-405E-94F2-30C0E188C6DB}"/>
              </a:ext>
            </a:extLst>
          </p:cNvPr>
          <p:cNvCxnSpPr>
            <a:cxnSpLocks/>
          </p:cNvCxnSpPr>
          <p:nvPr userDrawn="1"/>
        </p:nvCxnSpPr>
        <p:spPr>
          <a:xfrm>
            <a:off x="8692911" y="2837161"/>
            <a:ext cx="0" cy="164339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DFDFA5A-1BCD-4943-AFC8-C81D2692FC22}"/>
              </a:ext>
            </a:extLst>
          </p:cNvPr>
          <p:cNvCxnSpPr>
            <a:cxnSpLocks/>
          </p:cNvCxnSpPr>
          <p:nvPr userDrawn="1"/>
        </p:nvCxnSpPr>
        <p:spPr>
          <a:xfrm>
            <a:off x="11287125" y="2837161"/>
            <a:ext cx="0" cy="164339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2EDC9D21-AF2F-4DF5-88A3-4BDA47C6F151}"/>
              </a:ext>
            </a:extLst>
          </p:cNvPr>
          <p:cNvGrpSpPr/>
          <p:nvPr userDrawn="1"/>
        </p:nvGrpSpPr>
        <p:grpSpPr>
          <a:xfrm rot="16200000">
            <a:off x="360407" y="4836458"/>
            <a:ext cx="1946732" cy="3990582"/>
            <a:chOff x="10692184" y="-1639954"/>
            <a:chExt cx="1784352" cy="3657721"/>
          </a:xfrm>
          <a:noFill/>
        </p:grpSpPr>
        <p:sp>
          <p:nvSpPr>
            <p:cNvPr id="62" name="Hexagon 61">
              <a:extLst>
                <a:ext uri="{FF2B5EF4-FFF2-40B4-BE49-F238E27FC236}">
                  <a16:creationId xmlns:a16="http://schemas.microsoft.com/office/drawing/2014/main" id="{2B8F4E3F-EB30-4ADE-9A17-D0C0777C5508}"/>
                </a:ext>
              </a:extLst>
            </p:cNvPr>
            <p:cNvSpPr/>
            <p:nvPr userDrawn="1"/>
          </p:nvSpPr>
          <p:spPr>
            <a:xfrm rot="5400000">
              <a:off x="10600392"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63" name="Hexagon 62">
              <a:extLst>
                <a:ext uri="{FF2B5EF4-FFF2-40B4-BE49-F238E27FC236}">
                  <a16:creationId xmlns:a16="http://schemas.microsoft.com/office/drawing/2014/main" id="{0F972CC2-86D8-4A5F-B725-D48E32530F0F}"/>
                </a:ext>
              </a:extLst>
            </p:cNvPr>
            <p:cNvSpPr/>
            <p:nvPr userDrawn="1"/>
          </p:nvSpPr>
          <p:spPr>
            <a:xfrm rot="5400000">
              <a:off x="11237356" y="-384788"/>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64" name="Hexagon 63">
              <a:extLst>
                <a:ext uri="{FF2B5EF4-FFF2-40B4-BE49-F238E27FC236}">
                  <a16:creationId xmlns:a16="http://schemas.microsoft.com/office/drawing/2014/main" id="{DDA03601-4898-41A2-B438-0EC994714C60}"/>
                </a:ext>
              </a:extLst>
            </p:cNvPr>
            <p:cNvSpPr/>
            <p:nvPr userDrawn="1"/>
          </p:nvSpPr>
          <p:spPr>
            <a:xfrm rot="5400000">
              <a:off x="10600392" y="-1548162"/>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sp>
        <p:nvSpPr>
          <p:cNvPr id="3" name="Title 2">
            <a:extLst>
              <a:ext uri="{FF2B5EF4-FFF2-40B4-BE49-F238E27FC236}">
                <a16:creationId xmlns:a16="http://schemas.microsoft.com/office/drawing/2014/main" id="{9BEB1BC0-8598-4C6C-972C-06521EC72484}"/>
              </a:ext>
            </a:extLst>
          </p:cNvPr>
          <p:cNvSpPr>
            <a:spLocks noGrp="1"/>
          </p:cNvSpPr>
          <p:nvPr>
            <p:ph type="title" hasCustomPrompt="1"/>
          </p:nvPr>
        </p:nvSpPr>
        <p:spPr>
          <a:xfrm>
            <a:off x="1130300" y="524414"/>
            <a:ext cx="7991929" cy="912178"/>
          </a:xfrm>
        </p:spPr>
        <p:txBody>
          <a:bodyPr/>
          <a:lstStyle>
            <a:lvl1pPr>
              <a:defRPr/>
            </a:lvl1pPr>
          </a:lstStyle>
          <a:p>
            <a:r>
              <a:rPr lang="en-GB" noProof="0"/>
              <a:t>Enter title here</a:t>
            </a:r>
          </a:p>
        </p:txBody>
      </p:sp>
      <p:grpSp>
        <p:nvGrpSpPr>
          <p:cNvPr id="81" name="Group 80">
            <a:extLst>
              <a:ext uri="{FF2B5EF4-FFF2-40B4-BE49-F238E27FC236}">
                <a16:creationId xmlns:a16="http://schemas.microsoft.com/office/drawing/2014/main" id="{C74B6FAB-2ECD-465C-9CF8-0D6D0ECC9A28}"/>
              </a:ext>
            </a:extLst>
          </p:cNvPr>
          <p:cNvGrpSpPr/>
          <p:nvPr userDrawn="1"/>
        </p:nvGrpSpPr>
        <p:grpSpPr>
          <a:xfrm>
            <a:off x="-3633349" y="0"/>
            <a:ext cx="3507558" cy="6137026"/>
            <a:chOff x="-3633349" y="0"/>
            <a:chExt cx="3507558" cy="6137026"/>
          </a:xfrm>
        </p:grpSpPr>
        <p:grpSp>
          <p:nvGrpSpPr>
            <p:cNvPr id="82" name="Group 81">
              <a:extLst>
                <a:ext uri="{FF2B5EF4-FFF2-40B4-BE49-F238E27FC236}">
                  <a16:creationId xmlns:a16="http://schemas.microsoft.com/office/drawing/2014/main" id="{C78DD2D5-8CBD-44B3-B722-C3B1BFAA90B3}"/>
                </a:ext>
              </a:extLst>
            </p:cNvPr>
            <p:cNvGrpSpPr/>
            <p:nvPr userDrawn="1"/>
          </p:nvGrpSpPr>
          <p:grpSpPr>
            <a:xfrm>
              <a:off x="-3633349" y="0"/>
              <a:ext cx="3507558" cy="6137026"/>
              <a:chOff x="838199" y="1150069"/>
              <a:chExt cx="3507558" cy="6137026"/>
            </a:xfrm>
          </p:grpSpPr>
          <p:sp>
            <p:nvSpPr>
              <p:cNvPr id="84" name="Rectangle 83">
                <a:extLst>
                  <a:ext uri="{FF2B5EF4-FFF2-40B4-BE49-F238E27FC236}">
                    <a16:creationId xmlns:a16="http://schemas.microsoft.com/office/drawing/2014/main" id="{1AE5B052-9B54-4A6E-99DF-74481F63B344}"/>
                  </a:ext>
                </a:extLst>
              </p:cNvPr>
              <p:cNvSpPr/>
              <p:nvPr/>
            </p:nvSpPr>
            <p:spPr>
              <a:xfrm>
                <a:off x="838200" y="1150069"/>
                <a:ext cx="3507557" cy="613702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333333"/>
                  </a:solidFill>
                </a:endParaRPr>
              </a:p>
            </p:txBody>
          </p:sp>
          <p:sp>
            <p:nvSpPr>
              <p:cNvPr id="85" name="TextBox 84">
                <a:extLst>
                  <a:ext uri="{FF2B5EF4-FFF2-40B4-BE49-F238E27FC236}">
                    <a16:creationId xmlns:a16="http://schemas.microsoft.com/office/drawing/2014/main" id="{0A86C8EA-EB04-40AC-8C58-9AA399720B08}"/>
                  </a:ext>
                </a:extLst>
              </p:cNvPr>
              <p:cNvSpPr txBox="1"/>
              <p:nvPr/>
            </p:nvSpPr>
            <p:spPr>
              <a:xfrm>
                <a:off x="838200" y="1225485"/>
                <a:ext cx="3507557" cy="369332"/>
              </a:xfrm>
              <a:prstGeom prst="rect">
                <a:avLst/>
              </a:prstGeom>
              <a:noFill/>
            </p:spPr>
            <p:txBody>
              <a:bodyPr wrap="square" rtlCol="0">
                <a:spAutoFit/>
              </a:bodyPr>
              <a:lstStyle/>
              <a:p>
                <a:pPr algn="ctr"/>
                <a:r>
                  <a:rPr lang="en-GB" noProof="0">
                    <a:solidFill>
                      <a:srgbClr val="333333"/>
                    </a:solidFill>
                    <a:latin typeface="+mj-lt"/>
                  </a:rPr>
                  <a:t>How to insert an icon</a:t>
                </a:r>
              </a:p>
            </p:txBody>
          </p:sp>
          <p:sp>
            <p:nvSpPr>
              <p:cNvPr id="86" name="Rectangle 85">
                <a:extLst>
                  <a:ext uri="{FF2B5EF4-FFF2-40B4-BE49-F238E27FC236}">
                    <a16:creationId xmlns:a16="http://schemas.microsoft.com/office/drawing/2014/main" id="{2D1D77BC-8F6F-46CA-BA24-FA9C5FDF6540}"/>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rgbClr val="333333"/>
                  </a:solidFill>
                </a:endParaRPr>
              </a:p>
            </p:txBody>
          </p:sp>
          <p:sp>
            <p:nvSpPr>
              <p:cNvPr id="87" name="TextBox 86">
                <a:extLst>
                  <a:ext uri="{FF2B5EF4-FFF2-40B4-BE49-F238E27FC236}">
                    <a16:creationId xmlns:a16="http://schemas.microsoft.com/office/drawing/2014/main" id="{1EA132E0-FEFE-4B44-B0D6-FED52C799CC8}"/>
                  </a:ext>
                </a:extLst>
              </p:cNvPr>
              <p:cNvSpPr txBox="1"/>
              <p:nvPr/>
            </p:nvSpPr>
            <p:spPr>
              <a:xfrm>
                <a:off x="838200" y="1867808"/>
                <a:ext cx="3410736" cy="738664"/>
              </a:xfrm>
              <a:prstGeom prst="rect">
                <a:avLst/>
              </a:prstGeom>
              <a:noFill/>
            </p:spPr>
            <p:txBody>
              <a:bodyPr wrap="square" rtlCol="0">
                <a:spAutoFit/>
              </a:bodyPr>
              <a:lstStyle/>
              <a:p>
                <a:r>
                  <a:rPr lang="en-GB" sz="1400" b="1" noProof="0">
                    <a:solidFill>
                      <a:srgbClr val="333333"/>
                    </a:solidFill>
                  </a:rPr>
                  <a:t>1. </a:t>
                </a:r>
                <a:r>
                  <a:rPr lang="en-GB" sz="1400" noProof="0">
                    <a:solidFill>
                      <a:srgbClr val="333333"/>
                    </a:solidFill>
                  </a:rPr>
                  <a:t>Go to the </a:t>
                </a:r>
                <a:r>
                  <a:rPr lang="en-GB" sz="1400" b="1" noProof="0">
                    <a:solidFill>
                      <a:srgbClr val="333333"/>
                    </a:solidFill>
                  </a:rPr>
                  <a:t>icon bank asset slide </a:t>
                </a:r>
                <a:r>
                  <a:rPr lang="en-GB" sz="1400" noProof="0">
                    <a:solidFill>
                      <a:srgbClr val="333333"/>
                    </a:solidFill>
                  </a:rPr>
                  <a:t>and select your chosen icon. Press </a:t>
                </a:r>
                <a:r>
                  <a:rPr lang="en-GB" sz="1400" b="1" noProof="0">
                    <a:solidFill>
                      <a:srgbClr val="333333"/>
                    </a:solidFill>
                  </a:rPr>
                  <a:t>Ctrl + C </a:t>
                </a:r>
                <a:r>
                  <a:rPr lang="en-GB" sz="1400" noProof="0">
                    <a:solidFill>
                      <a:srgbClr val="333333"/>
                    </a:solidFill>
                  </a:rPr>
                  <a:t>to copy.</a:t>
                </a:r>
              </a:p>
            </p:txBody>
          </p:sp>
          <p:sp>
            <p:nvSpPr>
              <p:cNvPr id="88" name="TextBox 87">
                <a:extLst>
                  <a:ext uri="{FF2B5EF4-FFF2-40B4-BE49-F238E27FC236}">
                    <a16:creationId xmlns:a16="http://schemas.microsoft.com/office/drawing/2014/main" id="{F7F0395B-6867-4947-A203-2408DBE14E22}"/>
                  </a:ext>
                </a:extLst>
              </p:cNvPr>
              <p:cNvSpPr txBox="1"/>
              <p:nvPr/>
            </p:nvSpPr>
            <p:spPr>
              <a:xfrm>
                <a:off x="838199" y="2650785"/>
                <a:ext cx="3507557" cy="954107"/>
              </a:xfrm>
              <a:prstGeom prst="rect">
                <a:avLst/>
              </a:prstGeom>
              <a:noFill/>
            </p:spPr>
            <p:txBody>
              <a:bodyPr wrap="square" rtlCol="0">
                <a:spAutoFit/>
              </a:bodyPr>
              <a:lstStyle/>
              <a:p>
                <a:r>
                  <a:rPr lang="en-GB" sz="1400" b="1" noProof="0">
                    <a:solidFill>
                      <a:srgbClr val="333333"/>
                    </a:solidFill>
                  </a:rPr>
                  <a:t>2. </a:t>
                </a:r>
                <a:r>
                  <a:rPr lang="en-GB" sz="1400" b="0" noProof="0">
                    <a:solidFill>
                      <a:srgbClr val="333333"/>
                    </a:solidFill>
                  </a:rPr>
                  <a:t>Go back to the slide you want the icon on, select your chosen icon placeholder and press </a:t>
                </a:r>
                <a:r>
                  <a:rPr lang="en-GB" sz="1400" b="1" noProof="0">
                    <a:solidFill>
                      <a:srgbClr val="333333"/>
                    </a:solidFill>
                  </a:rPr>
                  <a:t>Ctrl + V </a:t>
                </a:r>
                <a:r>
                  <a:rPr lang="en-GB" sz="1400" b="0" noProof="0">
                    <a:solidFill>
                      <a:srgbClr val="333333"/>
                    </a:solidFill>
                  </a:rPr>
                  <a:t>to paste the icon into the placeholder.</a:t>
                </a:r>
                <a:endParaRPr lang="en-GB" sz="1400" noProof="0">
                  <a:solidFill>
                    <a:srgbClr val="333333"/>
                  </a:solidFill>
                </a:endParaRPr>
              </a:p>
            </p:txBody>
          </p:sp>
          <p:sp>
            <p:nvSpPr>
              <p:cNvPr id="89" name="TextBox 88">
                <a:extLst>
                  <a:ext uri="{FF2B5EF4-FFF2-40B4-BE49-F238E27FC236}">
                    <a16:creationId xmlns:a16="http://schemas.microsoft.com/office/drawing/2014/main" id="{BB1134A2-DA52-477E-B86F-5485C1AD0FCF}"/>
                  </a:ext>
                </a:extLst>
              </p:cNvPr>
              <p:cNvSpPr txBox="1"/>
              <p:nvPr/>
            </p:nvSpPr>
            <p:spPr>
              <a:xfrm>
                <a:off x="838199" y="3649205"/>
                <a:ext cx="3507557" cy="1169551"/>
              </a:xfrm>
              <a:prstGeom prst="rect">
                <a:avLst/>
              </a:prstGeom>
              <a:noFill/>
            </p:spPr>
            <p:txBody>
              <a:bodyPr wrap="square" rtlCol="0">
                <a:spAutoFit/>
              </a:bodyPr>
              <a:lstStyle/>
              <a:p>
                <a:r>
                  <a:rPr lang="en-GB" sz="1400" b="1" noProof="0">
                    <a:solidFill>
                      <a:srgbClr val="333333"/>
                    </a:solidFill>
                  </a:rPr>
                  <a:t>3. </a:t>
                </a:r>
                <a:r>
                  <a:rPr lang="en-GB" sz="1400" noProof="0">
                    <a:solidFill>
                      <a:srgbClr val="333333"/>
                    </a:solidFill>
                  </a:rPr>
                  <a:t>Click on the </a:t>
                </a:r>
                <a:r>
                  <a:rPr lang="en-GB" sz="1400" b="1" noProof="0">
                    <a:solidFill>
                      <a:srgbClr val="333333"/>
                    </a:solidFill>
                  </a:rPr>
                  <a:t>Graphics Format </a:t>
                </a:r>
                <a:r>
                  <a:rPr lang="en-GB" sz="1400" noProof="0">
                    <a:solidFill>
                      <a:srgbClr val="333333"/>
                    </a:solidFill>
                  </a:rPr>
                  <a:t>tab in the ribbon and use the tools to edit the image. Under </a:t>
                </a:r>
                <a:r>
                  <a:rPr lang="en-GB" sz="1400" b="1" noProof="0">
                    <a:solidFill>
                      <a:srgbClr val="333333"/>
                    </a:solidFill>
                  </a:rPr>
                  <a:t>Crop,</a:t>
                </a:r>
                <a:r>
                  <a:rPr lang="en-GB" sz="1400" noProof="0">
                    <a:solidFill>
                      <a:srgbClr val="333333"/>
                    </a:solidFill>
                  </a:rPr>
                  <a:t> choose </a:t>
                </a:r>
                <a:r>
                  <a:rPr lang="en-GB" sz="1400" b="1" noProof="0">
                    <a:solidFill>
                      <a:srgbClr val="333333"/>
                    </a:solidFill>
                  </a:rPr>
                  <a:t>Fit</a:t>
                </a:r>
                <a:r>
                  <a:rPr lang="en-GB" sz="1400" noProof="0">
                    <a:solidFill>
                      <a:srgbClr val="333333"/>
                    </a:solidFill>
                  </a:rPr>
                  <a:t> to make sure the icon fits properly in the placeholder.</a:t>
                </a:r>
              </a:p>
            </p:txBody>
          </p:sp>
        </p:grpSp>
        <p:pic>
          <p:nvPicPr>
            <p:cNvPr id="83" name="Picture 82">
              <a:extLst>
                <a:ext uri="{FF2B5EF4-FFF2-40B4-BE49-F238E27FC236}">
                  <a16:creationId xmlns:a16="http://schemas.microsoft.com/office/drawing/2014/main" id="{3D73178F-83C8-49E5-B1B7-DF7ADD3A0888}"/>
                </a:ext>
              </a:extLst>
            </p:cNvPr>
            <p:cNvPicPr>
              <a:picLocks noChangeAspect="1"/>
            </p:cNvPicPr>
            <p:nvPr userDrawn="1"/>
          </p:nvPicPr>
          <p:blipFill>
            <a:blip r:embed="rId7"/>
            <a:stretch>
              <a:fillRect/>
            </a:stretch>
          </p:blipFill>
          <p:spPr>
            <a:xfrm>
              <a:off x="-2641570" y="3792811"/>
              <a:ext cx="1524000" cy="2038350"/>
            </a:xfrm>
            <a:prstGeom prst="rect">
              <a:avLst/>
            </a:prstGeom>
          </p:spPr>
        </p:pic>
      </p:grpSp>
    </p:spTree>
    <p:custDataLst>
      <p:tags r:id="rId1"/>
    </p:custDataLst>
    <p:extLst>
      <p:ext uri="{BB962C8B-B14F-4D97-AF65-F5344CB8AC3E}">
        <p14:creationId xmlns:p14="http://schemas.microsoft.com/office/powerpoint/2010/main" val="2359939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cons v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756852-2D95-4B2B-A8A0-82E07EAC6C60}"/>
              </a:ext>
            </a:extLst>
          </p:cNvPr>
          <p:cNvSpPr/>
          <p:nvPr userDrawn="1"/>
        </p:nvSpPr>
        <p:spPr>
          <a:xfrm>
            <a:off x="0" y="0"/>
            <a:ext cx="8140951"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nvGrpSpPr>
          <p:cNvPr id="13" name="Group 12">
            <a:extLst>
              <a:ext uri="{FF2B5EF4-FFF2-40B4-BE49-F238E27FC236}">
                <a16:creationId xmlns:a16="http://schemas.microsoft.com/office/drawing/2014/main" id="{EB74834A-3F52-4179-A1FB-B8B44372A7FF}"/>
              </a:ext>
            </a:extLst>
          </p:cNvPr>
          <p:cNvGrpSpPr/>
          <p:nvPr userDrawn="1"/>
        </p:nvGrpSpPr>
        <p:grpSpPr>
          <a:xfrm>
            <a:off x="6427764" y="1"/>
            <a:ext cx="5764237" cy="1599957"/>
            <a:chOff x="6427764" y="1"/>
            <a:chExt cx="5764237" cy="1599957"/>
          </a:xfrm>
        </p:grpSpPr>
        <p:sp>
          <p:nvSpPr>
            <p:cNvPr id="60" name="Freeform: Shape 59">
              <a:extLst>
                <a:ext uri="{FF2B5EF4-FFF2-40B4-BE49-F238E27FC236}">
                  <a16:creationId xmlns:a16="http://schemas.microsoft.com/office/drawing/2014/main" id="{CF34C3ED-2B28-4183-A55C-0A58E6CED483}"/>
                </a:ext>
              </a:extLst>
            </p:cNvPr>
            <p:cNvSpPr/>
            <p:nvPr userDrawn="1"/>
          </p:nvSpPr>
          <p:spPr>
            <a:xfrm>
              <a:off x="6427764" y="1"/>
              <a:ext cx="5764236" cy="1599957"/>
            </a:xfrm>
            <a:custGeom>
              <a:avLst/>
              <a:gdLst>
                <a:gd name="connsiteX0" fmla="*/ 0 w 5764236"/>
                <a:gd name="connsiteY0" fmla="*/ 0 h 1599957"/>
                <a:gd name="connsiteX1" fmla="*/ 5764236 w 5764236"/>
                <a:gd name="connsiteY1" fmla="*/ 0 h 1599957"/>
                <a:gd name="connsiteX2" fmla="*/ 5764236 w 5764236"/>
                <a:gd name="connsiteY2" fmla="*/ 1599957 h 1599957"/>
                <a:gd name="connsiteX3" fmla="*/ 799979 w 5764236"/>
                <a:gd name="connsiteY3" fmla="*/ 1599957 h 1599957"/>
              </a:gdLst>
              <a:ahLst/>
              <a:cxnLst>
                <a:cxn ang="0">
                  <a:pos x="connsiteX0" y="connsiteY0"/>
                </a:cxn>
                <a:cxn ang="0">
                  <a:pos x="connsiteX1" y="connsiteY1"/>
                </a:cxn>
                <a:cxn ang="0">
                  <a:pos x="connsiteX2" y="connsiteY2"/>
                </a:cxn>
                <a:cxn ang="0">
                  <a:pos x="connsiteX3" y="connsiteY3"/>
                </a:cxn>
              </a:cxnLst>
              <a:rect l="l" t="t" r="r" b="b"/>
              <a:pathLst>
                <a:path w="5764236" h="1599957">
                  <a:moveTo>
                    <a:pt x="0" y="0"/>
                  </a:moveTo>
                  <a:lnTo>
                    <a:pt x="5764236" y="0"/>
                  </a:lnTo>
                  <a:lnTo>
                    <a:pt x="5764236" y="1599957"/>
                  </a:lnTo>
                  <a:lnTo>
                    <a:pt x="799979" y="159995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spcAft>
                  <a:spcPts val="800"/>
                </a:spcAft>
              </a:pPr>
              <a:endParaRPr lang="en-GB" noProof="0"/>
            </a:p>
          </p:txBody>
        </p:sp>
        <p:sp>
          <p:nvSpPr>
            <p:cNvPr id="58" name="Freeform: Shape 57">
              <a:extLst>
                <a:ext uri="{FF2B5EF4-FFF2-40B4-BE49-F238E27FC236}">
                  <a16:creationId xmlns:a16="http://schemas.microsoft.com/office/drawing/2014/main" id="{04550D18-33F6-4CE2-B437-06F643BBA797}"/>
                </a:ext>
              </a:extLst>
            </p:cNvPr>
            <p:cNvSpPr/>
            <p:nvPr userDrawn="1"/>
          </p:nvSpPr>
          <p:spPr>
            <a:xfrm>
              <a:off x="9285854" y="1"/>
              <a:ext cx="2906147" cy="1599957"/>
            </a:xfrm>
            <a:custGeom>
              <a:avLst/>
              <a:gdLst>
                <a:gd name="connsiteX0" fmla="*/ 799978 w 2906147"/>
                <a:gd name="connsiteY0" fmla="*/ 0 h 1599957"/>
                <a:gd name="connsiteX1" fmla="*/ 2906147 w 2906147"/>
                <a:gd name="connsiteY1" fmla="*/ 0 h 1599957"/>
                <a:gd name="connsiteX2" fmla="*/ 2906147 w 2906147"/>
                <a:gd name="connsiteY2" fmla="*/ 1599957 h 1599957"/>
                <a:gd name="connsiteX3" fmla="*/ 0 w 2906147"/>
                <a:gd name="connsiteY3" fmla="*/ 1599957 h 1599957"/>
              </a:gdLst>
              <a:ahLst/>
              <a:cxnLst>
                <a:cxn ang="0">
                  <a:pos x="connsiteX0" y="connsiteY0"/>
                </a:cxn>
                <a:cxn ang="0">
                  <a:pos x="connsiteX1" y="connsiteY1"/>
                </a:cxn>
                <a:cxn ang="0">
                  <a:pos x="connsiteX2" y="connsiteY2"/>
                </a:cxn>
                <a:cxn ang="0">
                  <a:pos x="connsiteX3" y="connsiteY3"/>
                </a:cxn>
              </a:cxnLst>
              <a:rect l="l" t="t" r="r" b="b"/>
              <a:pathLst>
                <a:path w="2906147" h="1599957">
                  <a:moveTo>
                    <a:pt x="799978" y="0"/>
                  </a:moveTo>
                  <a:lnTo>
                    <a:pt x="2906147" y="0"/>
                  </a:lnTo>
                  <a:lnTo>
                    <a:pt x="2906147" y="1599957"/>
                  </a:lnTo>
                  <a:lnTo>
                    <a:pt x="0" y="159995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spcAft>
                  <a:spcPts val="800"/>
                </a:spcAft>
              </a:pPr>
              <a:endParaRPr lang="en-GB" noProof="0"/>
            </a:p>
          </p:txBody>
        </p:sp>
      </p:gr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noProof="0" smtClean="0"/>
              <a:pPr/>
              <a:t>‹#›</a:t>
            </a:fld>
            <a:endParaRPr lang="en-GB" noProof="0"/>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19" name="Text Placeholder 11">
            <a:extLst>
              <a:ext uri="{FF2B5EF4-FFF2-40B4-BE49-F238E27FC236}">
                <a16:creationId xmlns:a16="http://schemas.microsoft.com/office/drawing/2014/main" id="{F7520A29-C9D9-493A-BF88-F15B100D7843}"/>
              </a:ext>
            </a:extLst>
          </p:cNvPr>
          <p:cNvSpPr>
            <a:spLocks noGrp="1"/>
          </p:cNvSpPr>
          <p:nvPr>
            <p:ph type="body" sz="quarter" idx="22" hasCustomPrompt="1"/>
          </p:nvPr>
        </p:nvSpPr>
        <p:spPr>
          <a:xfrm>
            <a:off x="9697392" y="2303049"/>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Hexagon 19">
            <a:extLst>
              <a:ext uri="{FF2B5EF4-FFF2-40B4-BE49-F238E27FC236}">
                <a16:creationId xmlns:a16="http://schemas.microsoft.com/office/drawing/2014/main" id="{519FD457-DF4A-4DB1-8CBE-93B0F07B7730}"/>
              </a:ext>
            </a:extLst>
          </p:cNvPr>
          <p:cNvSpPr/>
          <p:nvPr userDrawn="1"/>
        </p:nvSpPr>
        <p:spPr>
          <a:xfrm>
            <a:off x="8652512" y="2280950"/>
            <a:ext cx="975358" cy="840824"/>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1" name="Picture Placeholder 8">
            <a:extLst>
              <a:ext uri="{FF2B5EF4-FFF2-40B4-BE49-F238E27FC236}">
                <a16:creationId xmlns:a16="http://schemas.microsoft.com/office/drawing/2014/main" id="{79CBFD12-532B-4586-BF66-4AB6B49CD349}"/>
              </a:ext>
            </a:extLst>
          </p:cNvPr>
          <p:cNvSpPr>
            <a:spLocks noGrp="1"/>
          </p:cNvSpPr>
          <p:nvPr>
            <p:ph type="pic" sz="quarter" idx="23" hasCustomPrompt="1"/>
          </p:nvPr>
        </p:nvSpPr>
        <p:spPr>
          <a:xfrm>
            <a:off x="8827771" y="2388943"/>
            <a:ext cx="624838" cy="624838"/>
          </a:xfrm>
          <a:prstGeom prst="ellipse">
            <a:avLst/>
          </a:prstGeom>
        </p:spPr>
        <p:txBody>
          <a:bodyPr lIns="0" rIns="0" anchor="ctr"/>
          <a:lstStyle>
            <a:lvl1pPr algn="ctr">
              <a:defRPr sz="1200"/>
            </a:lvl1pPr>
          </a:lstStyle>
          <a:p>
            <a:r>
              <a:rPr lang="en-GB" noProof="0"/>
              <a:t>Insert icon</a:t>
            </a:r>
          </a:p>
        </p:txBody>
      </p:sp>
      <p:sp>
        <p:nvSpPr>
          <p:cNvPr id="22" name="Text Placeholder 11">
            <a:extLst>
              <a:ext uri="{FF2B5EF4-FFF2-40B4-BE49-F238E27FC236}">
                <a16:creationId xmlns:a16="http://schemas.microsoft.com/office/drawing/2014/main" id="{153EDC44-E444-48AE-B2C3-70A53D0BE1D2}"/>
              </a:ext>
            </a:extLst>
          </p:cNvPr>
          <p:cNvSpPr>
            <a:spLocks noGrp="1"/>
          </p:cNvSpPr>
          <p:nvPr>
            <p:ph type="body" sz="quarter" idx="24" hasCustomPrompt="1"/>
          </p:nvPr>
        </p:nvSpPr>
        <p:spPr>
          <a:xfrm>
            <a:off x="9697392" y="3375586"/>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Hexagon 22">
            <a:extLst>
              <a:ext uri="{FF2B5EF4-FFF2-40B4-BE49-F238E27FC236}">
                <a16:creationId xmlns:a16="http://schemas.microsoft.com/office/drawing/2014/main" id="{C903D2BB-E7B7-4B6B-B2A2-7F9E2E3532FE}"/>
              </a:ext>
            </a:extLst>
          </p:cNvPr>
          <p:cNvSpPr/>
          <p:nvPr userDrawn="1"/>
        </p:nvSpPr>
        <p:spPr>
          <a:xfrm>
            <a:off x="8652512" y="3353487"/>
            <a:ext cx="975358" cy="840824"/>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5" name="Picture Placeholder 8">
            <a:extLst>
              <a:ext uri="{FF2B5EF4-FFF2-40B4-BE49-F238E27FC236}">
                <a16:creationId xmlns:a16="http://schemas.microsoft.com/office/drawing/2014/main" id="{ED58D092-2E8C-4ECC-B694-7E136AB794F2}"/>
              </a:ext>
            </a:extLst>
          </p:cNvPr>
          <p:cNvSpPr>
            <a:spLocks noGrp="1"/>
          </p:cNvSpPr>
          <p:nvPr>
            <p:ph type="pic" sz="quarter" idx="25" hasCustomPrompt="1"/>
          </p:nvPr>
        </p:nvSpPr>
        <p:spPr>
          <a:xfrm>
            <a:off x="8827772" y="3461480"/>
            <a:ext cx="624838" cy="624838"/>
          </a:xfrm>
          <a:prstGeom prst="ellipse">
            <a:avLst/>
          </a:prstGeom>
        </p:spPr>
        <p:txBody>
          <a:bodyPr lIns="0" rIns="0" anchor="ctr"/>
          <a:lstStyle>
            <a:lvl1pPr algn="ctr">
              <a:defRPr sz="1200"/>
            </a:lvl1pPr>
          </a:lstStyle>
          <a:p>
            <a:r>
              <a:rPr lang="en-GB" noProof="0"/>
              <a:t>Insert icon</a:t>
            </a:r>
          </a:p>
        </p:txBody>
      </p:sp>
      <p:sp>
        <p:nvSpPr>
          <p:cNvPr id="26" name="Text Placeholder 11">
            <a:extLst>
              <a:ext uri="{FF2B5EF4-FFF2-40B4-BE49-F238E27FC236}">
                <a16:creationId xmlns:a16="http://schemas.microsoft.com/office/drawing/2014/main" id="{8096A032-264B-4929-B57C-92CEEE9D0703}"/>
              </a:ext>
            </a:extLst>
          </p:cNvPr>
          <p:cNvSpPr>
            <a:spLocks noGrp="1"/>
          </p:cNvSpPr>
          <p:nvPr>
            <p:ph type="body" sz="quarter" idx="26" hasCustomPrompt="1"/>
          </p:nvPr>
        </p:nvSpPr>
        <p:spPr>
          <a:xfrm>
            <a:off x="9697392" y="4448123"/>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7" name="Hexagon 26">
            <a:extLst>
              <a:ext uri="{FF2B5EF4-FFF2-40B4-BE49-F238E27FC236}">
                <a16:creationId xmlns:a16="http://schemas.microsoft.com/office/drawing/2014/main" id="{AE94C3FB-B789-448D-8158-67979C18C52F}"/>
              </a:ext>
            </a:extLst>
          </p:cNvPr>
          <p:cNvSpPr/>
          <p:nvPr userDrawn="1"/>
        </p:nvSpPr>
        <p:spPr>
          <a:xfrm>
            <a:off x="8652512" y="4426024"/>
            <a:ext cx="975358" cy="840824"/>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8" name="Picture Placeholder 8">
            <a:extLst>
              <a:ext uri="{FF2B5EF4-FFF2-40B4-BE49-F238E27FC236}">
                <a16:creationId xmlns:a16="http://schemas.microsoft.com/office/drawing/2014/main" id="{68B4C8FA-44A3-4009-B5D5-B05E71ED06EA}"/>
              </a:ext>
            </a:extLst>
          </p:cNvPr>
          <p:cNvSpPr>
            <a:spLocks noGrp="1"/>
          </p:cNvSpPr>
          <p:nvPr>
            <p:ph type="pic" sz="quarter" idx="27" hasCustomPrompt="1"/>
          </p:nvPr>
        </p:nvSpPr>
        <p:spPr>
          <a:xfrm>
            <a:off x="8827772" y="4534017"/>
            <a:ext cx="624838" cy="624838"/>
          </a:xfrm>
          <a:prstGeom prst="ellipse">
            <a:avLst/>
          </a:prstGeom>
        </p:spPr>
        <p:txBody>
          <a:bodyPr lIns="0" rIns="0" anchor="ctr"/>
          <a:lstStyle>
            <a:lvl1pPr algn="ctr">
              <a:defRPr sz="1200"/>
            </a:lvl1pPr>
          </a:lstStyle>
          <a:p>
            <a:r>
              <a:rPr lang="en-GB" noProof="0"/>
              <a:t>Insert icon</a:t>
            </a:r>
          </a:p>
        </p:txBody>
      </p:sp>
      <p:sp>
        <p:nvSpPr>
          <p:cNvPr id="29" name="Text Placeholder 11">
            <a:extLst>
              <a:ext uri="{FF2B5EF4-FFF2-40B4-BE49-F238E27FC236}">
                <a16:creationId xmlns:a16="http://schemas.microsoft.com/office/drawing/2014/main" id="{E2039198-3CCB-4546-ADAF-39AB6FDED9D5}"/>
              </a:ext>
            </a:extLst>
          </p:cNvPr>
          <p:cNvSpPr>
            <a:spLocks noGrp="1"/>
          </p:cNvSpPr>
          <p:nvPr>
            <p:ph type="body" sz="quarter" idx="28" hasCustomPrompt="1"/>
          </p:nvPr>
        </p:nvSpPr>
        <p:spPr>
          <a:xfrm>
            <a:off x="9697392" y="5520661"/>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 name="Hexagon 29">
            <a:extLst>
              <a:ext uri="{FF2B5EF4-FFF2-40B4-BE49-F238E27FC236}">
                <a16:creationId xmlns:a16="http://schemas.microsoft.com/office/drawing/2014/main" id="{96522316-1E08-4188-A398-9A36339F06AB}"/>
              </a:ext>
            </a:extLst>
          </p:cNvPr>
          <p:cNvSpPr/>
          <p:nvPr userDrawn="1"/>
        </p:nvSpPr>
        <p:spPr>
          <a:xfrm>
            <a:off x="8652512" y="5498562"/>
            <a:ext cx="975358" cy="840824"/>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1" name="Picture Placeholder 8">
            <a:extLst>
              <a:ext uri="{FF2B5EF4-FFF2-40B4-BE49-F238E27FC236}">
                <a16:creationId xmlns:a16="http://schemas.microsoft.com/office/drawing/2014/main" id="{C0CAAB71-54D8-49AF-943D-3F5B1428331E}"/>
              </a:ext>
            </a:extLst>
          </p:cNvPr>
          <p:cNvSpPr>
            <a:spLocks noGrp="1"/>
          </p:cNvSpPr>
          <p:nvPr>
            <p:ph type="pic" sz="quarter" idx="29" hasCustomPrompt="1"/>
          </p:nvPr>
        </p:nvSpPr>
        <p:spPr>
          <a:xfrm>
            <a:off x="8827772" y="5606555"/>
            <a:ext cx="624838" cy="624838"/>
          </a:xfrm>
          <a:prstGeom prst="ellipse">
            <a:avLst/>
          </a:prstGeom>
        </p:spPr>
        <p:txBody>
          <a:bodyPr lIns="0" rIns="0" anchor="ctr"/>
          <a:lstStyle>
            <a:lvl1pPr algn="ctr">
              <a:defRPr sz="1200"/>
            </a:lvl1pPr>
          </a:lstStyle>
          <a:p>
            <a:r>
              <a:rPr lang="en-GB" noProof="0"/>
              <a:t>Insert icon</a:t>
            </a:r>
          </a:p>
        </p:txBody>
      </p:sp>
      <p:grpSp>
        <p:nvGrpSpPr>
          <p:cNvPr id="52" name="Group 51">
            <a:extLst>
              <a:ext uri="{FF2B5EF4-FFF2-40B4-BE49-F238E27FC236}">
                <a16:creationId xmlns:a16="http://schemas.microsoft.com/office/drawing/2014/main" id="{E7135370-8EEB-408D-A9CF-0C36EB3A8E34}"/>
              </a:ext>
            </a:extLst>
          </p:cNvPr>
          <p:cNvGrpSpPr/>
          <p:nvPr userDrawn="1"/>
        </p:nvGrpSpPr>
        <p:grpSpPr>
          <a:xfrm rot="16200000">
            <a:off x="360407" y="4836458"/>
            <a:ext cx="1946732" cy="3990582"/>
            <a:chOff x="10692184" y="-1639954"/>
            <a:chExt cx="1784352" cy="3657721"/>
          </a:xfrm>
          <a:noFill/>
        </p:grpSpPr>
        <p:sp>
          <p:nvSpPr>
            <p:cNvPr id="53" name="Hexagon 52">
              <a:extLst>
                <a:ext uri="{FF2B5EF4-FFF2-40B4-BE49-F238E27FC236}">
                  <a16:creationId xmlns:a16="http://schemas.microsoft.com/office/drawing/2014/main" id="{EF2E0FFB-B075-497C-B2F1-8EC6CC0F89E9}"/>
                </a:ext>
              </a:extLst>
            </p:cNvPr>
            <p:cNvSpPr/>
            <p:nvPr userDrawn="1"/>
          </p:nvSpPr>
          <p:spPr>
            <a:xfrm rot="5400000">
              <a:off x="10600392"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4" name="Hexagon 53">
              <a:extLst>
                <a:ext uri="{FF2B5EF4-FFF2-40B4-BE49-F238E27FC236}">
                  <a16:creationId xmlns:a16="http://schemas.microsoft.com/office/drawing/2014/main" id="{4092F5E8-CB65-4C66-A39E-648D5694C390}"/>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5" name="Hexagon 54">
              <a:extLst>
                <a:ext uri="{FF2B5EF4-FFF2-40B4-BE49-F238E27FC236}">
                  <a16:creationId xmlns:a16="http://schemas.microsoft.com/office/drawing/2014/main" id="{06EEE4AE-AB77-4DA7-895D-D52B53ADE880}"/>
                </a:ext>
              </a:extLst>
            </p:cNvPr>
            <p:cNvSpPr/>
            <p:nvPr userDrawn="1"/>
          </p:nvSpPr>
          <p:spPr>
            <a:xfrm rot="5400000">
              <a:off x="10600392" y="-1548162"/>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grpSp>
        <p:nvGrpSpPr>
          <p:cNvPr id="61" name="Group 60">
            <a:extLst>
              <a:ext uri="{FF2B5EF4-FFF2-40B4-BE49-F238E27FC236}">
                <a16:creationId xmlns:a16="http://schemas.microsoft.com/office/drawing/2014/main" id="{72A94F6F-F7D1-4148-A8DB-49671E27E811}"/>
              </a:ext>
            </a:extLst>
          </p:cNvPr>
          <p:cNvGrpSpPr/>
          <p:nvPr userDrawn="1"/>
        </p:nvGrpSpPr>
        <p:grpSpPr>
          <a:xfrm rot="16200000">
            <a:off x="10687930" y="-920867"/>
            <a:ext cx="1946732" cy="2721338"/>
            <a:chOff x="10692184" y="-476580"/>
            <a:chExt cx="1784352" cy="2494347"/>
          </a:xfrm>
          <a:noFill/>
        </p:grpSpPr>
        <p:sp>
          <p:nvSpPr>
            <p:cNvPr id="62" name="Hexagon 61">
              <a:extLst>
                <a:ext uri="{FF2B5EF4-FFF2-40B4-BE49-F238E27FC236}">
                  <a16:creationId xmlns:a16="http://schemas.microsoft.com/office/drawing/2014/main" id="{F4B29722-6453-4009-8A3A-78DDDF4D1122}"/>
                </a:ext>
              </a:extLst>
            </p:cNvPr>
            <p:cNvSpPr/>
            <p:nvPr userDrawn="1"/>
          </p:nvSpPr>
          <p:spPr>
            <a:xfrm rot="5400000">
              <a:off x="10600392" y="778587"/>
              <a:ext cx="1330972" cy="1147388"/>
            </a:xfrm>
            <a:prstGeom prst="hexagon">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63" name="Hexagon 62">
              <a:extLst>
                <a:ext uri="{FF2B5EF4-FFF2-40B4-BE49-F238E27FC236}">
                  <a16:creationId xmlns:a16="http://schemas.microsoft.com/office/drawing/2014/main" id="{6D31A98E-2353-46DB-A7FA-BAFF42F8D4E9}"/>
                </a:ext>
              </a:extLst>
            </p:cNvPr>
            <p:cNvSpPr/>
            <p:nvPr userDrawn="1"/>
          </p:nvSpPr>
          <p:spPr>
            <a:xfrm rot="5400000">
              <a:off x="11237356" y="-384788"/>
              <a:ext cx="1330972" cy="1147388"/>
            </a:xfrm>
            <a:prstGeom prst="hexagon">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sp>
        <p:nvSpPr>
          <p:cNvPr id="64" name="Text Placeholder 20">
            <a:extLst>
              <a:ext uri="{FF2B5EF4-FFF2-40B4-BE49-F238E27FC236}">
                <a16:creationId xmlns:a16="http://schemas.microsoft.com/office/drawing/2014/main" id="{59C4E165-CFA5-44EE-A651-57440EEAED0A}"/>
              </a:ext>
            </a:extLst>
          </p:cNvPr>
          <p:cNvSpPr>
            <a:spLocks noGrp="1"/>
          </p:cNvSpPr>
          <p:nvPr>
            <p:ph type="body" sz="quarter" idx="12" hasCustomPrompt="1"/>
          </p:nvPr>
        </p:nvSpPr>
        <p:spPr>
          <a:xfrm>
            <a:off x="1130300" y="1693488"/>
            <a:ext cx="5183163" cy="4212567"/>
          </a:xfrm>
        </p:spPr>
        <p:txBody>
          <a:bodyPr/>
          <a:lstStyle>
            <a:lvl1pPr>
              <a:defRPr sz="1800"/>
            </a:lvl1pPr>
            <a:lvl2pPr>
              <a:defRPr sz="1800"/>
            </a:lvl2pPr>
            <a:lvl3pPr>
              <a:defRPr sz="1600"/>
            </a:lvl3pPr>
            <a:lvl4pPr>
              <a:defRPr sz="1400"/>
            </a:lvl4pPr>
            <a:lvl5pPr>
              <a:defRPr sz="1400"/>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 name="Title 2">
            <a:extLst>
              <a:ext uri="{FF2B5EF4-FFF2-40B4-BE49-F238E27FC236}">
                <a16:creationId xmlns:a16="http://schemas.microsoft.com/office/drawing/2014/main" id="{8FE9A323-FB77-472D-B7DD-8A0A88CB51E5}"/>
              </a:ext>
            </a:extLst>
          </p:cNvPr>
          <p:cNvSpPr>
            <a:spLocks noGrp="1"/>
          </p:cNvSpPr>
          <p:nvPr>
            <p:ph type="title" hasCustomPrompt="1"/>
          </p:nvPr>
        </p:nvSpPr>
        <p:spPr>
          <a:xfrm>
            <a:off x="1130300" y="524414"/>
            <a:ext cx="5183164" cy="912178"/>
          </a:xfrm>
        </p:spPr>
        <p:txBody>
          <a:bodyPr/>
          <a:lstStyle>
            <a:lvl1pPr>
              <a:defRPr/>
            </a:lvl1pPr>
          </a:lstStyle>
          <a:p>
            <a:r>
              <a:rPr lang="en-GB" noProof="0"/>
              <a:t>Enter title here</a:t>
            </a:r>
          </a:p>
        </p:txBody>
      </p:sp>
      <p:grpSp>
        <p:nvGrpSpPr>
          <p:cNvPr id="34" name="Group 33">
            <a:extLst>
              <a:ext uri="{FF2B5EF4-FFF2-40B4-BE49-F238E27FC236}">
                <a16:creationId xmlns:a16="http://schemas.microsoft.com/office/drawing/2014/main" id="{2A9B444C-27B4-4C45-9568-AD42496C658D}"/>
              </a:ext>
            </a:extLst>
          </p:cNvPr>
          <p:cNvGrpSpPr/>
          <p:nvPr userDrawn="1"/>
        </p:nvGrpSpPr>
        <p:grpSpPr>
          <a:xfrm>
            <a:off x="-3633349" y="0"/>
            <a:ext cx="3507558" cy="6137026"/>
            <a:chOff x="-3633349" y="0"/>
            <a:chExt cx="3507558" cy="6137026"/>
          </a:xfrm>
        </p:grpSpPr>
        <p:grpSp>
          <p:nvGrpSpPr>
            <p:cNvPr id="35" name="Group 34">
              <a:extLst>
                <a:ext uri="{FF2B5EF4-FFF2-40B4-BE49-F238E27FC236}">
                  <a16:creationId xmlns:a16="http://schemas.microsoft.com/office/drawing/2014/main" id="{329B5C44-51D9-442E-9EE5-1DF0827B4F40}"/>
                </a:ext>
              </a:extLst>
            </p:cNvPr>
            <p:cNvGrpSpPr/>
            <p:nvPr userDrawn="1"/>
          </p:nvGrpSpPr>
          <p:grpSpPr>
            <a:xfrm>
              <a:off x="-3633349" y="0"/>
              <a:ext cx="3507558" cy="6137026"/>
              <a:chOff x="838199" y="1150069"/>
              <a:chExt cx="3507558" cy="6137026"/>
            </a:xfrm>
          </p:grpSpPr>
          <p:sp>
            <p:nvSpPr>
              <p:cNvPr id="38" name="Rectangle 37">
                <a:extLst>
                  <a:ext uri="{FF2B5EF4-FFF2-40B4-BE49-F238E27FC236}">
                    <a16:creationId xmlns:a16="http://schemas.microsoft.com/office/drawing/2014/main" id="{09BE2ADB-FF29-46BE-AEAB-274606D67CE1}"/>
                  </a:ext>
                </a:extLst>
              </p:cNvPr>
              <p:cNvSpPr/>
              <p:nvPr/>
            </p:nvSpPr>
            <p:spPr>
              <a:xfrm>
                <a:off x="838200" y="1150069"/>
                <a:ext cx="3507557" cy="613702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333333"/>
                  </a:solidFill>
                </a:endParaRPr>
              </a:p>
            </p:txBody>
          </p:sp>
          <p:sp>
            <p:nvSpPr>
              <p:cNvPr id="39" name="TextBox 38">
                <a:extLst>
                  <a:ext uri="{FF2B5EF4-FFF2-40B4-BE49-F238E27FC236}">
                    <a16:creationId xmlns:a16="http://schemas.microsoft.com/office/drawing/2014/main" id="{48324A1E-8E2A-4EE3-9859-E448B74322EE}"/>
                  </a:ext>
                </a:extLst>
              </p:cNvPr>
              <p:cNvSpPr txBox="1"/>
              <p:nvPr/>
            </p:nvSpPr>
            <p:spPr>
              <a:xfrm>
                <a:off x="838200" y="1225485"/>
                <a:ext cx="3507557" cy="369332"/>
              </a:xfrm>
              <a:prstGeom prst="rect">
                <a:avLst/>
              </a:prstGeom>
              <a:noFill/>
            </p:spPr>
            <p:txBody>
              <a:bodyPr wrap="square" rtlCol="0">
                <a:spAutoFit/>
              </a:bodyPr>
              <a:lstStyle/>
              <a:p>
                <a:pPr algn="ctr"/>
                <a:r>
                  <a:rPr lang="en-GB" noProof="0">
                    <a:solidFill>
                      <a:srgbClr val="333333"/>
                    </a:solidFill>
                    <a:latin typeface="+mj-lt"/>
                  </a:rPr>
                  <a:t>How to insert an icon</a:t>
                </a:r>
              </a:p>
            </p:txBody>
          </p:sp>
          <p:sp>
            <p:nvSpPr>
              <p:cNvPr id="40" name="Rectangle 39">
                <a:extLst>
                  <a:ext uri="{FF2B5EF4-FFF2-40B4-BE49-F238E27FC236}">
                    <a16:creationId xmlns:a16="http://schemas.microsoft.com/office/drawing/2014/main" id="{042A452D-FA2C-44CE-9F55-47DDFB0672E7}"/>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rgbClr val="333333"/>
                  </a:solidFill>
                </a:endParaRPr>
              </a:p>
            </p:txBody>
          </p:sp>
          <p:sp>
            <p:nvSpPr>
              <p:cNvPr id="41" name="TextBox 40">
                <a:extLst>
                  <a:ext uri="{FF2B5EF4-FFF2-40B4-BE49-F238E27FC236}">
                    <a16:creationId xmlns:a16="http://schemas.microsoft.com/office/drawing/2014/main" id="{B1F11B84-2E9F-4389-B116-9DB63FD3C5F3}"/>
                  </a:ext>
                </a:extLst>
              </p:cNvPr>
              <p:cNvSpPr txBox="1"/>
              <p:nvPr/>
            </p:nvSpPr>
            <p:spPr>
              <a:xfrm>
                <a:off x="838200" y="1867808"/>
                <a:ext cx="3410736" cy="738664"/>
              </a:xfrm>
              <a:prstGeom prst="rect">
                <a:avLst/>
              </a:prstGeom>
              <a:noFill/>
            </p:spPr>
            <p:txBody>
              <a:bodyPr wrap="square" rtlCol="0">
                <a:spAutoFit/>
              </a:bodyPr>
              <a:lstStyle/>
              <a:p>
                <a:r>
                  <a:rPr lang="en-GB" sz="1400" b="1" noProof="0">
                    <a:solidFill>
                      <a:srgbClr val="333333"/>
                    </a:solidFill>
                  </a:rPr>
                  <a:t>1. </a:t>
                </a:r>
                <a:r>
                  <a:rPr lang="en-GB" sz="1400" noProof="0">
                    <a:solidFill>
                      <a:srgbClr val="333333"/>
                    </a:solidFill>
                  </a:rPr>
                  <a:t>Go to the </a:t>
                </a:r>
                <a:r>
                  <a:rPr lang="en-GB" sz="1400" b="1" noProof="0">
                    <a:solidFill>
                      <a:srgbClr val="333333"/>
                    </a:solidFill>
                  </a:rPr>
                  <a:t>icon bank asset slide </a:t>
                </a:r>
                <a:r>
                  <a:rPr lang="en-GB" sz="1400" noProof="0">
                    <a:solidFill>
                      <a:srgbClr val="333333"/>
                    </a:solidFill>
                  </a:rPr>
                  <a:t>and select your chosen icon. Press </a:t>
                </a:r>
                <a:r>
                  <a:rPr lang="en-GB" sz="1400" b="1" noProof="0">
                    <a:solidFill>
                      <a:srgbClr val="333333"/>
                    </a:solidFill>
                  </a:rPr>
                  <a:t>Ctrl + C </a:t>
                </a:r>
                <a:r>
                  <a:rPr lang="en-GB" sz="1400" noProof="0">
                    <a:solidFill>
                      <a:srgbClr val="333333"/>
                    </a:solidFill>
                  </a:rPr>
                  <a:t>to copy.</a:t>
                </a:r>
              </a:p>
            </p:txBody>
          </p:sp>
          <p:sp>
            <p:nvSpPr>
              <p:cNvPr id="42" name="TextBox 41">
                <a:extLst>
                  <a:ext uri="{FF2B5EF4-FFF2-40B4-BE49-F238E27FC236}">
                    <a16:creationId xmlns:a16="http://schemas.microsoft.com/office/drawing/2014/main" id="{64EADCB7-7BB9-49D0-9FD8-6EF835AB8434}"/>
                  </a:ext>
                </a:extLst>
              </p:cNvPr>
              <p:cNvSpPr txBox="1"/>
              <p:nvPr/>
            </p:nvSpPr>
            <p:spPr>
              <a:xfrm>
                <a:off x="838199" y="2650785"/>
                <a:ext cx="3507557" cy="954107"/>
              </a:xfrm>
              <a:prstGeom prst="rect">
                <a:avLst/>
              </a:prstGeom>
              <a:noFill/>
            </p:spPr>
            <p:txBody>
              <a:bodyPr wrap="square" rtlCol="0">
                <a:spAutoFit/>
              </a:bodyPr>
              <a:lstStyle/>
              <a:p>
                <a:r>
                  <a:rPr lang="en-GB" sz="1400" b="1" noProof="0">
                    <a:solidFill>
                      <a:srgbClr val="333333"/>
                    </a:solidFill>
                  </a:rPr>
                  <a:t>2. </a:t>
                </a:r>
                <a:r>
                  <a:rPr lang="en-GB" sz="1400" b="0" noProof="0">
                    <a:solidFill>
                      <a:srgbClr val="333333"/>
                    </a:solidFill>
                  </a:rPr>
                  <a:t>Go back to the slide you want the icon on, select your chosen icon placeholder and press </a:t>
                </a:r>
                <a:r>
                  <a:rPr lang="en-GB" sz="1400" b="1" noProof="0">
                    <a:solidFill>
                      <a:srgbClr val="333333"/>
                    </a:solidFill>
                  </a:rPr>
                  <a:t>Ctrl + V </a:t>
                </a:r>
                <a:r>
                  <a:rPr lang="en-GB" sz="1400" b="0" noProof="0">
                    <a:solidFill>
                      <a:srgbClr val="333333"/>
                    </a:solidFill>
                  </a:rPr>
                  <a:t>to paste the icon into the placeholder.</a:t>
                </a:r>
                <a:endParaRPr lang="en-GB" sz="1400" noProof="0">
                  <a:solidFill>
                    <a:srgbClr val="333333"/>
                  </a:solidFill>
                </a:endParaRPr>
              </a:p>
            </p:txBody>
          </p:sp>
          <p:sp>
            <p:nvSpPr>
              <p:cNvPr id="43" name="TextBox 42">
                <a:extLst>
                  <a:ext uri="{FF2B5EF4-FFF2-40B4-BE49-F238E27FC236}">
                    <a16:creationId xmlns:a16="http://schemas.microsoft.com/office/drawing/2014/main" id="{B9C50050-C855-47A5-B644-8C467A61D215}"/>
                  </a:ext>
                </a:extLst>
              </p:cNvPr>
              <p:cNvSpPr txBox="1"/>
              <p:nvPr/>
            </p:nvSpPr>
            <p:spPr>
              <a:xfrm>
                <a:off x="838199" y="3649205"/>
                <a:ext cx="3507557" cy="1169551"/>
              </a:xfrm>
              <a:prstGeom prst="rect">
                <a:avLst/>
              </a:prstGeom>
              <a:noFill/>
            </p:spPr>
            <p:txBody>
              <a:bodyPr wrap="square" rtlCol="0">
                <a:spAutoFit/>
              </a:bodyPr>
              <a:lstStyle/>
              <a:p>
                <a:r>
                  <a:rPr lang="en-GB" sz="1400" b="1" noProof="0">
                    <a:solidFill>
                      <a:srgbClr val="333333"/>
                    </a:solidFill>
                  </a:rPr>
                  <a:t>3. </a:t>
                </a:r>
                <a:r>
                  <a:rPr lang="en-GB" sz="1400" noProof="0">
                    <a:solidFill>
                      <a:srgbClr val="333333"/>
                    </a:solidFill>
                  </a:rPr>
                  <a:t>Click on the </a:t>
                </a:r>
                <a:r>
                  <a:rPr lang="en-GB" sz="1400" b="1" noProof="0">
                    <a:solidFill>
                      <a:srgbClr val="333333"/>
                    </a:solidFill>
                  </a:rPr>
                  <a:t>Graphics Format </a:t>
                </a:r>
                <a:r>
                  <a:rPr lang="en-GB" sz="1400" noProof="0">
                    <a:solidFill>
                      <a:srgbClr val="333333"/>
                    </a:solidFill>
                  </a:rPr>
                  <a:t>tab in the ribbon and use the tools to edit the image. Under </a:t>
                </a:r>
                <a:r>
                  <a:rPr lang="en-GB" sz="1400" b="1" noProof="0">
                    <a:solidFill>
                      <a:srgbClr val="333333"/>
                    </a:solidFill>
                  </a:rPr>
                  <a:t>Crop,</a:t>
                </a:r>
                <a:r>
                  <a:rPr lang="en-GB" sz="1400" noProof="0">
                    <a:solidFill>
                      <a:srgbClr val="333333"/>
                    </a:solidFill>
                  </a:rPr>
                  <a:t> choose </a:t>
                </a:r>
                <a:r>
                  <a:rPr lang="en-GB" sz="1400" b="1" noProof="0">
                    <a:solidFill>
                      <a:srgbClr val="333333"/>
                    </a:solidFill>
                  </a:rPr>
                  <a:t>Fit</a:t>
                </a:r>
                <a:r>
                  <a:rPr lang="en-GB" sz="1400" noProof="0">
                    <a:solidFill>
                      <a:srgbClr val="333333"/>
                    </a:solidFill>
                  </a:rPr>
                  <a:t> to make sure the icon fits properly in the placeholder.</a:t>
                </a:r>
              </a:p>
            </p:txBody>
          </p:sp>
        </p:grpSp>
        <p:pic>
          <p:nvPicPr>
            <p:cNvPr id="36" name="Picture 35">
              <a:extLst>
                <a:ext uri="{FF2B5EF4-FFF2-40B4-BE49-F238E27FC236}">
                  <a16:creationId xmlns:a16="http://schemas.microsoft.com/office/drawing/2014/main" id="{FE58AA23-69FB-4E71-A85A-156AEC53D73C}"/>
                </a:ext>
              </a:extLst>
            </p:cNvPr>
            <p:cNvPicPr>
              <a:picLocks noChangeAspect="1"/>
            </p:cNvPicPr>
            <p:nvPr userDrawn="1"/>
          </p:nvPicPr>
          <p:blipFill>
            <a:blip r:embed="rId7"/>
            <a:stretch>
              <a:fillRect/>
            </a:stretch>
          </p:blipFill>
          <p:spPr>
            <a:xfrm>
              <a:off x="-2641570" y="3792811"/>
              <a:ext cx="1524000" cy="2038350"/>
            </a:xfrm>
            <a:prstGeom prst="rect">
              <a:avLst/>
            </a:prstGeom>
          </p:spPr>
        </p:pic>
      </p:grpSp>
    </p:spTree>
    <p:custDataLst>
      <p:tags r:id="rId1"/>
    </p:custDataLst>
    <p:extLst>
      <p:ext uri="{BB962C8B-B14F-4D97-AF65-F5344CB8AC3E}">
        <p14:creationId xmlns:p14="http://schemas.microsoft.com/office/powerpoint/2010/main" val="4109774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Icons">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7519679-F920-4183-9CE1-F4088A5AFD67}"/>
              </a:ext>
            </a:extLst>
          </p:cNvPr>
          <p:cNvSpPr>
            <a:spLocks/>
          </p:cNvSpPr>
          <p:nvPr userDrawn="1"/>
        </p:nvSpPr>
        <p:spPr>
          <a:xfrm>
            <a:off x="0" y="2371060"/>
            <a:ext cx="2438400" cy="4486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1" name="Rectangle 50">
            <a:extLst>
              <a:ext uri="{FF2B5EF4-FFF2-40B4-BE49-F238E27FC236}">
                <a16:creationId xmlns:a16="http://schemas.microsoft.com/office/drawing/2014/main" id="{91F620D6-76B1-46C9-B740-D8932D988337}"/>
              </a:ext>
            </a:extLst>
          </p:cNvPr>
          <p:cNvSpPr>
            <a:spLocks/>
          </p:cNvSpPr>
          <p:nvPr userDrawn="1"/>
        </p:nvSpPr>
        <p:spPr>
          <a:xfrm>
            <a:off x="2438400" y="2371060"/>
            <a:ext cx="2438400" cy="44869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2" name="Rectangle 51">
            <a:extLst>
              <a:ext uri="{FF2B5EF4-FFF2-40B4-BE49-F238E27FC236}">
                <a16:creationId xmlns:a16="http://schemas.microsoft.com/office/drawing/2014/main" id="{2D5CA57B-EC5B-4603-9039-DFF5BDEA6FC3}"/>
              </a:ext>
            </a:extLst>
          </p:cNvPr>
          <p:cNvSpPr>
            <a:spLocks/>
          </p:cNvSpPr>
          <p:nvPr userDrawn="1"/>
        </p:nvSpPr>
        <p:spPr>
          <a:xfrm>
            <a:off x="4876800" y="2371060"/>
            <a:ext cx="2438400" cy="44869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3" name="Rectangle 52">
            <a:extLst>
              <a:ext uri="{FF2B5EF4-FFF2-40B4-BE49-F238E27FC236}">
                <a16:creationId xmlns:a16="http://schemas.microsoft.com/office/drawing/2014/main" id="{7748CE26-35F0-498C-8F47-391790DD77AD}"/>
              </a:ext>
            </a:extLst>
          </p:cNvPr>
          <p:cNvSpPr>
            <a:spLocks/>
          </p:cNvSpPr>
          <p:nvPr userDrawn="1"/>
        </p:nvSpPr>
        <p:spPr>
          <a:xfrm>
            <a:off x="7315200" y="2371060"/>
            <a:ext cx="2438400" cy="4486940"/>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5" name="Rectangle 54">
            <a:extLst>
              <a:ext uri="{FF2B5EF4-FFF2-40B4-BE49-F238E27FC236}">
                <a16:creationId xmlns:a16="http://schemas.microsoft.com/office/drawing/2014/main" id="{918CFB4D-703E-4620-B878-60257A6EFBDC}"/>
              </a:ext>
            </a:extLst>
          </p:cNvPr>
          <p:cNvSpPr>
            <a:spLocks/>
          </p:cNvSpPr>
          <p:nvPr userDrawn="1"/>
        </p:nvSpPr>
        <p:spPr>
          <a:xfrm>
            <a:off x="9753600" y="2371060"/>
            <a:ext cx="2438400" cy="4486940"/>
          </a:xfrm>
          <a:prstGeom prst="rect">
            <a:avLst/>
          </a:prstGeom>
          <a:solidFill>
            <a:srgbClr val="F7C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grpSp>
        <p:nvGrpSpPr>
          <p:cNvPr id="30" name="Group 29">
            <a:extLst>
              <a:ext uri="{FF2B5EF4-FFF2-40B4-BE49-F238E27FC236}">
                <a16:creationId xmlns:a16="http://schemas.microsoft.com/office/drawing/2014/main" id="{20278F2B-7E65-4935-B424-C3C3FD3A5E82}"/>
              </a:ext>
            </a:extLst>
          </p:cNvPr>
          <p:cNvGrpSpPr/>
          <p:nvPr userDrawn="1"/>
        </p:nvGrpSpPr>
        <p:grpSpPr>
          <a:xfrm>
            <a:off x="9875462" y="-592128"/>
            <a:ext cx="2641657" cy="2714067"/>
            <a:chOff x="10055225" y="-469915"/>
            <a:chExt cx="2421312" cy="2487682"/>
          </a:xfrm>
          <a:noFill/>
        </p:grpSpPr>
        <p:sp>
          <p:nvSpPr>
            <p:cNvPr id="31" name="Hexagon 30">
              <a:extLst>
                <a:ext uri="{FF2B5EF4-FFF2-40B4-BE49-F238E27FC236}">
                  <a16:creationId xmlns:a16="http://schemas.microsoft.com/office/drawing/2014/main" id="{4861BF69-9326-4230-BCE9-A381D3EA0E4A}"/>
                </a:ext>
              </a:extLst>
            </p:cNvPr>
            <p:cNvSpPr/>
            <p:nvPr userDrawn="1"/>
          </p:nvSpPr>
          <p:spPr>
            <a:xfrm rot="5400000">
              <a:off x="10600395"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2" name="Hexagon 31">
              <a:extLst>
                <a:ext uri="{FF2B5EF4-FFF2-40B4-BE49-F238E27FC236}">
                  <a16:creationId xmlns:a16="http://schemas.microsoft.com/office/drawing/2014/main" id="{02D8C450-AA0E-4C6E-BAB9-EA362F156C6B}"/>
                </a:ext>
              </a:extLst>
            </p:cNvPr>
            <p:cNvSpPr/>
            <p:nvPr userDrawn="1"/>
          </p:nvSpPr>
          <p:spPr>
            <a:xfrm rot="5400000">
              <a:off x="11237357"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3" name="Hexagon 32">
              <a:extLst>
                <a:ext uri="{FF2B5EF4-FFF2-40B4-BE49-F238E27FC236}">
                  <a16:creationId xmlns:a16="http://schemas.microsoft.com/office/drawing/2014/main" id="{769F92CF-79F1-4431-9A72-88A90E928954}"/>
                </a:ext>
              </a:extLst>
            </p:cNvPr>
            <p:cNvSpPr/>
            <p:nvPr userDrawn="1"/>
          </p:nvSpPr>
          <p:spPr>
            <a:xfrm rot="5400000">
              <a:off x="9963433"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sp>
        <p:nvSpPr>
          <p:cNvPr id="23" name="Rectangle 22">
            <a:extLst>
              <a:ext uri="{FF2B5EF4-FFF2-40B4-BE49-F238E27FC236}">
                <a16:creationId xmlns:a16="http://schemas.microsoft.com/office/drawing/2014/main" id="{DEC5D6D5-A22F-4360-BE6E-D053E3135B7F}"/>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noProof="0" smtClean="0"/>
              <a:pPr/>
              <a:t>‹#›</a:t>
            </a:fld>
            <a:endParaRPr lang="en-GB" noProof="0"/>
          </a:p>
        </p:txBody>
      </p:sp>
      <p:sp>
        <p:nvSpPr>
          <p:cNvPr id="44" name="Text Placeholder 11">
            <a:extLst>
              <a:ext uri="{FF2B5EF4-FFF2-40B4-BE49-F238E27FC236}">
                <a16:creationId xmlns:a16="http://schemas.microsoft.com/office/drawing/2014/main" id="{79F1311A-10A7-4169-91E6-D9D85713B427}"/>
              </a:ext>
            </a:extLst>
          </p:cNvPr>
          <p:cNvSpPr>
            <a:spLocks noGrp="1"/>
          </p:cNvSpPr>
          <p:nvPr>
            <p:ph type="body" sz="quarter" idx="16" hasCustomPrompt="1"/>
          </p:nvPr>
        </p:nvSpPr>
        <p:spPr>
          <a:xfrm>
            <a:off x="174625" y="4323777"/>
            <a:ext cx="2089150" cy="1888428"/>
          </a:xfrm>
        </p:spPr>
        <p:txBody>
          <a:bodyPr/>
          <a:lstStyle>
            <a:lvl1pPr algn="ctr">
              <a:defRPr sz="1800">
                <a:solidFill>
                  <a:schemeClr val="bg1"/>
                </a:solidFill>
              </a:defRPr>
            </a:lvl1pPr>
            <a:lvl2pPr algn="ctr">
              <a:defRPr sz="1800">
                <a:solidFill>
                  <a:schemeClr val="bg1"/>
                </a:solidFill>
              </a:defRPr>
            </a:lvl2pPr>
            <a:lvl3pPr algn="ctr">
              <a:defRPr sz="1600">
                <a:solidFill>
                  <a:schemeClr val="bg1"/>
                </a:solidFill>
              </a:defRPr>
            </a:lvl3pPr>
            <a:lvl4pPr algn="ctr">
              <a:defRPr sz="1400">
                <a:solidFill>
                  <a:schemeClr val="bg1"/>
                </a:solidFill>
              </a:defRPr>
            </a:lvl4pPr>
            <a:lvl5pPr algn="ctr">
              <a:defRPr sz="1400">
                <a:solidFill>
                  <a:schemeClr val="bg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7" name="Text Placeholder 11">
            <a:extLst>
              <a:ext uri="{FF2B5EF4-FFF2-40B4-BE49-F238E27FC236}">
                <a16:creationId xmlns:a16="http://schemas.microsoft.com/office/drawing/2014/main" id="{84962F17-38AA-4133-828A-11EA482A6456}"/>
              </a:ext>
            </a:extLst>
          </p:cNvPr>
          <p:cNvSpPr>
            <a:spLocks noGrp="1"/>
          </p:cNvSpPr>
          <p:nvPr>
            <p:ph type="body" sz="quarter" idx="18" hasCustomPrompt="1"/>
          </p:nvPr>
        </p:nvSpPr>
        <p:spPr>
          <a:xfrm>
            <a:off x="2613025" y="4323777"/>
            <a:ext cx="2089150" cy="1888428"/>
          </a:xfrm>
        </p:spPr>
        <p:txBody>
          <a:bodyPr/>
          <a:lstStyle>
            <a:lvl1pPr algn="ctr">
              <a:defRPr sz="1800">
                <a:solidFill>
                  <a:schemeClr val="tx1"/>
                </a:solidFill>
              </a:defRPr>
            </a:lvl1pPr>
            <a:lvl2pPr algn="ctr">
              <a:defRPr sz="1800">
                <a:solidFill>
                  <a:schemeClr val="tx1"/>
                </a:solidFill>
              </a:defRPr>
            </a:lvl2pPr>
            <a:lvl3pPr algn="ctr">
              <a:defRPr sz="1600">
                <a:solidFill>
                  <a:schemeClr val="tx1"/>
                </a:solidFill>
              </a:defRPr>
            </a:lvl3pPr>
            <a:lvl4pPr algn="ctr">
              <a:defRPr sz="1400">
                <a:solidFill>
                  <a:schemeClr val="tx1"/>
                </a:solidFill>
              </a:defRPr>
            </a:lvl4pPr>
            <a:lvl5pPr algn="ctr">
              <a:defRPr sz="1400">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9" name="Text Placeholder 11">
            <a:extLst>
              <a:ext uri="{FF2B5EF4-FFF2-40B4-BE49-F238E27FC236}">
                <a16:creationId xmlns:a16="http://schemas.microsoft.com/office/drawing/2014/main" id="{B9A14C45-31B1-4AD9-8782-4AE12CE91CB2}"/>
              </a:ext>
            </a:extLst>
          </p:cNvPr>
          <p:cNvSpPr>
            <a:spLocks noGrp="1"/>
          </p:cNvSpPr>
          <p:nvPr>
            <p:ph type="body" sz="quarter" idx="20" hasCustomPrompt="1"/>
          </p:nvPr>
        </p:nvSpPr>
        <p:spPr>
          <a:xfrm>
            <a:off x="5051425" y="4323777"/>
            <a:ext cx="2089150" cy="1888428"/>
          </a:xfrm>
        </p:spPr>
        <p:txBody>
          <a:bodyPr/>
          <a:lstStyle>
            <a:lvl1pPr algn="ctr">
              <a:defRPr sz="1800">
                <a:solidFill>
                  <a:schemeClr val="tx1"/>
                </a:solidFill>
              </a:defRPr>
            </a:lvl1pPr>
            <a:lvl2pPr algn="ctr">
              <a:defRPr sz="1800">
                <a:solidFill>
                  <a:schemeClr val="tx1"/>
                </a:solidFill>
              </a:defRPr>
            </a:lvl2pPr>
            <a:lvl3pPr algn="ctr">
              <a:defRPr sz="1600">
                <a:solidFill>
                  <a:schemeClr val="tx1"/>
                </a:solidFill>
              </a:defRPr>
            </a:lvl3pPr>
            <a:lvl4pPr algn="ctr">
              <a:defRPr sz="1400">
                <a:solidFill>
                  <a:schemeClr val="tx1"/>
                </a:solidFill>
              </a:defRPr>
            </a:lvl4pPr>
            <a:lvl5pPr algn="ctr">
              <a:defRPr sz="1400">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4" name="Rectangle 53">
            <a:extLst>
              <a:ext uri="{FF2B5EF4-FFF2-40B4-BE49-F238E27FC236}">
                <a16:creationId xmlns:a16="http://schemas.microsoft.com/office/drawing/2014/main" id="{971B0C55-82A6-407C-9467-A7906B3FB65D}"/>
              </a:ext>
            </a:extLst>
          </p:cNvPr>
          <p:cNvSpPr/>
          <p:nvPr userDrawn="1"/>
        </p:nvSpPr>
        <p:spPr>
          <a:xfrm>
            <a:off x="325119" y="0"/>
            <a:ext cx="579756" cy="1022985"/>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7" name="Hexagon 6">
            <a:extLst>
              <a:ext uri="{FF2B5EF4-FFF2-40B4-BE49-F238E27FC236}">
                <a16:creationId xmlns:a16="http://schemas.microsoft.com/office/drawing/2014/main" id="{B8D7B817-8B50-4737-A98A-0B69CC6689E5}"/>
              </a:ext>
            </a:extLst>
          </p:cNvPr>
          <p:cNvSpPr/>
          <p:nvPr userDrawn="1"/>
        </p:nvSpPr>
        <p:spPr>
          <a:xfrm>
            <a:off x="53975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9" name="Hexagon 28">
            <a:extLst>
              <a:ext uri="{FF2B5EF4-FFF2-40B4-BE49-F238E27FC236}">
                <a16:creationId xmlns:a16="http://schemas.microsoft.com/office/drawing/2014/main" id="{A8C9BC06-C52F-41C8-8CFC-7EE715B48C7B}"/>
              </a:ext>
            </a:extLst>
          </p:cNvPr>
          <p:cNvSpPr/>
          <p:nvPr userDrawn="1"/>
        </p:nvSpPr>
        <p:spPr>
          <a:xfrm>
            <a:off x="29591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4" name="Hexagon 33">
            <a:extLst>
              <a:ext uri="{FF2B5EF4-FFF2-40B4-BE49-F238E27FC236}">
                <a16:creationId xmlns:a16="http://schemas.microsoft.com/office/drawing/2014/main" id="{0FE4F385-C45F-41A0-99EA-6C50D528B31F}"/>
              </a:ext>
            </a:extLst>
          </p:cNvPr>
          <p:cNvSpPr/>
          <p:nvPr userDrawn="1"/>
        </p:nvSpPr>
        <p:spPr>
          <a:xfrm>
            <a:off x="5207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9" name="Picture Placeholder 8">
            <a:extLst>
              <a:ext uri="{FF2B5EF4-FFF2-40B4-BE49-F238E27FC236}">
                <a16:creationId xmlns:a16="http://schemas.microsoft.com/office/drawing/2014/main" id="{8F298E4E-BED6-4377-840B-59B91A0BDF8F}"/>
              </a:ext>
            </a:extLst>
          </p:cNvPr>
          <p:cNvSpPr>
            <a:spLocks noGrp="1"/>
          </p:cNvSpPr>
          <p:nvPr>
            <p:ph type="pic" sz="quarter" idx="21" hasCustomPrompt="1"/>
          </p:nvPr>
        </p:nvSpPr>
        <p:spPr>
          <a:xfrm>
            <a:off x="792480" y="3002280"/>
            <a:ext cx="853440" cy="853440"/>
          </a:xfrm>
          <a:prstGeom prst="ellipse">
            <a:avLst/>
          </a:prstGeom>
        </p:spPr>
        <p:txBody>
          <a:bodyPr lIns="72000" rIns="72000" anchor="ctr"/>
          <a:lstStyle>
            <a:lvl1pPr algn="ctr">
              <a:defRPr sz="1400"/>
            </a:lvl1pPr>
          </a:lstStyle>
          <a:p>
            <a:r>
              <a:rPr lang="en-GB" noProof="0"/>
              <a:t>Insert icon</a:t>
            </a:r>
          </a:p>
        </p:txBody>
      </p:sp>
      <p:sp>
        <p:nvSpPr>
          <p:cNvPr id="35" name="Picture Placeholder 8">
            <a:extLst>
              <a:ext uri="{FF2B5EF4-FFF2-40B4-BE49-F238E27FC236}">
                <a16:creationId xmlns:a16="http://schemas.microsoft.com/office/drawing/2014/main" id="{6C6B3FC6-6442-41A1-984A-1C1B4EBA2FFF}"/>
              </a:ext>
            </a:extLst>
          </p:cNvPr>
          <p:cNvSpPr>
            <a:spLocks noGrp="1"/>
          </p:cNvSpPr>
          <p:nvPr>
            <p:ph type="pic" sz="quarter" idx="22" hasCustomPrompt="1"/>
          </p:nvPr>
        </p:nvSpPr>
        <p:spPr>
          <a:xfrm>
            <a:off x="3230880" y="3002280"/>
            <a:ext cx="853440" cy="853440"/>
          </a:xfrm>
          <a:prstGeom prst="ellipse">
            <a:avLst/>
          </a:prstGeom>
        </p:spPr>
        <p:txBody>
          <a:bodyPr lIns="72000" rIns="72000" anchor="ctr"/>
          <a:lstStyle>
            <a:lvl1pPr algn="ctr">
              <a:defRPr sz="1400"/>
            </a:lvl1pPr>
          </a:lstStyle>
          <a:p>
            <a:r>
              <a:rPr lang="en-GB" noProof="0"/>
              <a:t>Insert icon</a:t>
            </a:r>
          </a:p>
        </p:txBody>
      </p:sp>
      <p:sp>
        <p:nvSpPr>
          <p:cNvPr id="36" name="Picture Placeholder 8">
            <a:extLst>
              <a:ext uri="{FF2B5EF4-FFF2-40B4-BE49-F238E27FC236}">
                <a16:creationId xmlns:a16="http://schemas.microsoft.com/office/drawing/2014/main" id="{8FC25A9D-F593-40EB-9A2F-08D55B46C37B}"/>
              </a:ext>
            </a:extLst>
          </p:cNvPr>
          <p:cNvSpPr>
            <a:spLocks noGrp="1"/>
          </p:cNvSpPr>
          <p:nvPr>
            <p:ph type="pic" sz="quarter" idx="23" hasCustomPrompt="1"/>
          </p:nvPr>
        </p:nvSpPr>
        <p:spPr>
          <a:xfrm>
            <a:off x="5669280" y="3002280"/>
            <a:ext cx="853440" cy="853440"/>
          </a:xfrm>
          <a:prstGeom prst="ellipse">
            <a:avLst/>
          </a:prstGeom>
        </p:spPr>
        <p:txBody>
          <a:bodyPr lIns="72000" rIns="72000" anchor="ctr"/>
          <a:lstStyle>
            <a:lvl1pPr algn="ctr">
              <a:defRPr sz="1400"/>
            </a:lvl1pPr>
          </a:lstStyle>
          <a:p>
            <a:r>
              <a:rPr lang="en-GB" noProof="0"/>
              <a:t>Insert icon</a:t>
            </a:r>
          </a:p>
        </p:txBody>
      </p:sp>
      <p:sp>
        <p:nvSpPr>
          <p:cNvPr id="37" name="Text Placeholder 20">
            <a:extLst>
              <a:ext uri="{FF2B5EF4-FFF2-40B4-BE49-F238E27FC236}">
                <a16:creationId xmlns:a16="http://schemas.microsoft.com/office/drawing/2014/main" id="{BC8141BE-C23F-4FFC-9927-2F955989BD21}"/>
              </a:ext>
            </a:extLst>
          </p:cNvPr>
          <p:cNvSpPr>
            <a:spLocks noGrp="1"/>
          </p:cNvSpPr>
          <p:nvPr>
            <p:ph type="body" sz="quarter" idx="12" hasCustomPrompt="1"/>
          </p:nvPr>
        </p:nvSpPr>
        <p:spPr>
          <a:xfrm>
            <a:off x="1130300" y="1693488"/>
            <a:ext cx="7991929" cy="559711"/>
          </a:xfrm>
        </p:spPr>
        <p:txBody>
          <a:bodyPr/>
          <a:lstStyle>
            <a:lvl1pPr>
              <a:defRPr sz="1800"/>
            </a:lvl1pPr>
            <a:lvl2pPr>
              <a:defRPr sz="1800"/>
            </a:lvl2pPr>
            <a:lvl3pPr>
              <a:defRPr sz="1600"/>
            </a:lvl3pPr>
            <a:lvl4pPr>
              <a:defRPr sz="1400"/>
            </a:lvl4pPr>
            <a:lvl5pPr>
              <a:defRPr sz="1400"/>
            </a:lvl5pPr>
          </a:lstStyle>
          <a:p>
            <a:pPr lvl="0"/>
            <a:r>
              <a:rPr lang="en-GB" noProof="0"/>
              <a:t>Enter text here</a:t>
            </a:r>
          </a:p>
        </p:txBody>
      </p:sp>
      <p:sp>
        <p:nvSpPr>
          <p:cNvPr id="43" name="Text Placeholder 11">
            <a:extLst>
              <a:ext uri="{FF2B5EF4-FFF2-40B4-BE49-F238E27FC236}">
                <a16:creationId xmlns:a16="http://schemas.microsoft.com/office/drawing/2014/main" id="{3D8D217D-552A-4FBD-8796-1D016E0886B7}"/>
              </a:ext>
            </a:extLst>
          </p:cNvPr>
          <p:cNvSpPr>
            <a:spLocks noGrp="1"/>
          </p:cNvSpPr>
          <p:nvPr>
            <p:ph type="body" sz="quarter" idx="24" hasCustomPrompt="1"/>
          </p:nvPr>
        </p:nvSpPr>
        <p:spPr>
          <a:xfrm>
            <a:off x="7489825" y="4323777"/>
            <a:ext cx="2089150" cy="1888428"/>
          </a:xfrm>
        </p:spPr>
        <p:txBody>
          <a:bodyPr/>
          <a:lstStyle>
            <a:lvl1pPr algn="ctr">
              <a:defRPr sz="1800">
                <a:solidFill>
                  <a:schemeClr val="tx1"/>
                </a:solidFill>
              </a:defRPr>
            </a:lvl1pPr>
            <a:lvl2pPr algn="ctr">
              <a:defRPr sz="1800">
                <a:solidFill>
                  <a:schemeClr val="tx1"/>
                </a:solidFill>
              </a:defRPr>
            </a:lvl2pPr>
            <a:lvl3pPr algn="ctr">
              <a:defRPr sz="1600">
                <a:solidFill>
                  <a:schemeClr val="tx1"/>
                </a:solidFill>
              </a:defRPr>
            </a:lvl3pPr>
            <a:lvl4pPr algn="ctr">
              <a:defRPr sz="1400">
                <a:solidFill>
                  <a:schemeClr val="tx1"/>
                </a:solidFill>
              </a:defRPr>
            </a:lvl4pPr>
            <a:lvl5pPr algn="ctr">
              <a:defRPr sz="1400">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 name="Hexagon 44">
            <a:extLst>
              <a:ext uri="{FF2B5EF4-FFF2-40B4-BE49-F238E27FC236}">
                <a16:creationId xmlns:a16="http://schemas.microsoft.com/office/drawing/2014/main" id="{05C41CCB-6BF0-4D17-937C-537D2D630AE5}"/>
              </a:ext>
            </a:extLst>
          </p:cNvPr>
          <p:cNvSpPr/>
          <p:nvPr userDrawn="1"/>
        </p:nvSpPr>
        <p:spPr>
          <a:xfrm>
            <a:off x="78359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6" name="Picture Placeholder 8">
            <a:extLst>
              <a:ext uri="{FF2B5EF4-FFF2-40B4-BE49-F238E27FC236}">
                <a16:creationId xmlns:a16="http://schemas.microsoft.com/office/drawing/2014/main" id="{4301ED68-D4B6-4276-956D-6D883A792050}"/>
              </a:ext>
            </a:extLst>
          </p:cNvPr>
          <p:cNvSpPr>
            <a:spLocks noGrp="1"/>
          </p:cNvSpPr>
          <p:nvPr>
            <p:ph type="pic" sz="quarter" idx="25" hasCustomPrompt="1"/>
          </p:nvPr>
        </p:nvSpPr>
        <p:spPr>
          <a:xfrm>
            <a:off x="8107680" y="3002280"/>
            <a:ext cx="853440" cy="853440"/>
          </a:xfrm>
          <a:prstGeom prst="ellipse">
            <a:avLst/>
          </a:prstGeom>
        </p:spPr>
        <p:txBody>
          <a:bodyPr lIns="72000" rIns="72000" anchor="ctr"/>
          <a:lstStyle>
            <a:lvl1pPr algn="ctr">
              <a:defRPr sz="1400"/>
            </a:lvl1pPr>
          </a:lstStyle>
          <a:p>
            <a:r>
              <a:rPr lang="en-GB" noProof="0"/>
              <a:t>Insert icon</a:t>
            </a:r>
          </a:p>
        </p:txBody>
      </p:sp>
      <p:sp>
        <p:nvSpPr>
          <p:cNvPr id="56" name="Text Placeholder 11">
            <a:extLst>
              <a:ext uri="{FF2B5EF4-FFF2-40B4-BE49-F238E27FC236}">
                <a16:creationId xmlns:a16="http://schemas.microsoft.com/office/drawing/2014/main" id="{A4017190-0768-4698-AC77-7D53BC76A51D}"/>
              </a:ext>
            </a:extLst>
          </p:cNvPr>
          <p:cNvSpPr>
            <a:spLocks noGrp="1"/>
          </p:cNvSpPr>
          <p:nvPr>
            <p:ph type="body" sz="quarter" idx="26" hasCustomPrompt="1"/>
          </p:nvPr>
        </p:nvSpPr>
        <p:spPr>
          <a:xfrm>
            <a:off x="9928225" y="4323777"/>
            <a:ext cx="2089150" cy="1888428"/>
          </a:xfrm>
        </p:spPr>
        <p:txBody>
          <a:bodyPr/>
          <a:lstStyle>
            <a:lvl1pPr algn="ctr">
              <a:defRPr sz="1800">
                <a:solidFill>
                  <a:schemeClr val="tx1"/>
                </a:solidFill>
              </a:defRPr>
            </a:lvl1pPr>
            <a:lvl2pPr algn="ctr">
              <a:defRPr sz="1800">
                <a:solidFill>
                  <a:schemeClr val="tx1"/>
                </a:solidFill>
              </a:defRPr>
            </a:lvl2pPr>
            <a:lvl3pPr algn="ctr">
              <a:defRPr sz="1600">
                <a:solidFill>
                  <a:schemeClr val="tx1"/>
                </a:solidFill>
              </a:defRPr>
            </a:lvl3pPr>
            <a:lvl4pPr algn="ctr">
              <a:defRPr sz="1400">
                <a:solidFill>
                  <a:schemeClr val="tx1"/>
                </a:solidFill>
              </a:defRPr>
            </a:lvl4pPr>
            <a:lvl5pPr algn="ctr">
              <a:defRPr sz="1400">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7" name="Hexagon 56">
            <a:extLst>
              <a:ext uri="{FF2B5EF4-FFF2-40B4-BE49-F238E27FC236}">
                <a16:creationId xmlns:a16="http://schemas.microsoft.com/office/drawing/2014/main" id="{EC22C047-F46F-47E8-94DD-0E0926BF26CA}"/>
              </a:ext>
            </a:extLst>
          </p:cNvPr>
          <p:cNvSpPr/>
          <p:nvPr userDrawn="1"/>
        </p:nvSpPr>
        <p:spPr>
          <a:xfrm>
            <a:off x="10274300" y="2826845"/>
            <a:ext cx="1397000" cy="120431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8" name="Picture Placeholder 8">
            <a:extLst>
              <a:ext uri="{FF2B5EF4-FFF2-40B4-BE49-F238E27FC236}">
                <a16:creationId xmlns:a16="http://schemas.microsoft.com/office/drawing/2014/main" id="{CEDC698B-56CA-44DC-BBA4-610C77C2C423}"/>
              </a:ext>
            </a:extLst>
          </p:cNvPr>
          <p:cNvSpPr>
            <a:spLocks noGrp="1"/>
          </p:cNvSpPr>
          <p:nvPr>
            <p:ph type="pic" sz="quarter" idx="27" hasCustomPrompt="1"/>
          </p:nvPr>
        </p:nvSpPr>
        <p:spPr>
          <a:xfrm>
            <a:off x="10546080" y="3002280"/>
            <a:ext cx="853440" cy="853440"/>
          </a:xfrm>
          <a:prstGeom prst="ellipse">
            <a:avLst/>
          </a:prstGeom>
        </p:spPr>
        <p:txBody>
          <a:bodyPr lIns="72000" rIns="72000" anchor="ctr"/>
          <a:lstStyle>
            <a:lvl1pPr algn="ctr">
              <a:defRPr sz="1400"/>
            </a:lvl1pPr>
          </a:lstStyle>
          <a:p>
            <a:r>
              <a:rPr lang="en-GB" noProof="0"/>
              <a:t>Insert icon</a:t>
            </a:r>
          </a:p>
        </p:txBody>
      </p:sp>
      <p:sp>
        <p:nvSpPr>
          <p:cNvPr id="3" name="Title 2">
            <a:extLst>
              <a:ext uri="{FF2B5EF4-FFF2-40B4-BE49-F238E27FC236}">
                <a16:creationId xmlns:a16="http://schemas.microsoft.com/office/drawing/2014/main" id="{68DC8D72-1E23-4904-9107-967156D5F175}"/>
              </a:ext>
            </a:extLst>
          </p:cNvPr>
          <p:cNvSpPr>
            <a:spLocks noGrp="1"/>
          </p:cNvSpPr>
          <p:nvPr>
            <p:ph type="title" hasCustomPrompt="1"/>
          </p:nvPr>
        </p:nvSpPr>
        <p:spPr>
          <a:xfrm>
            <a:off x="1130300" y="524414"/>
            <a:ext cx="7991929" cy="912178"/>
          </a:xfrm>
        </p:spPr>
        <p:txBody>
          <a:bodyPr/>
          <a:lstStyle>
            <a:lvl1pPr>
              <a:defRPr/>
            </a:lvl1pPr>
          </a:lstStyle>
          <a:p>
            <a:r>
              <a:rPr lang="en-GB" noProof="0"/>
              <a:t>Enter title here</a:t>
            </a:r>
          </a:p>
        </p:txBody>
      </p:sp>
      <p:grpSp>
        <p:nvGrpSpPr>
          <p:cNvPr id="68" name="Group 67">
            <a:extLst>
              <a:ext uri="{FF2B5EF4-FFF2-40B4-BE49-F238E27FC236}">
                <a16:creationId xmlns:a16="http://schemas.microsoft.com/office/drawing/2014/main" id="{07101AB4-A5EF-4A8F-8D80-02A05D6E0098}"/>
              </a:ext>
            </a:extLst>
          </p:cNvPr>
          <p:cNvGrpSpPr/>
          <p:nvPr userDrawn="1"/>
        </p:nvGrpSpPr>
        <p:grpSpPr>
          <a:xfrm>
            <a:off x="-3633349" y="0"/>
            <a:ext cx="3507558" cy="6137026"/>
            <a:chOff x="-3633349" y="0"/>
            <a:chExt cx="3507558" cy="6137026"/>
          </a:xfrm>
        </p:grpSpPr>
        <p:grpSp>
          <p:nvGrpSpPr>
            <p:cNvPr id="69" name="Group 68">
              <a:extLst>
                <a:ext uri="{FF2B5EF4-FFF2-40B4-BE49-F238E27FC236}">
                  <a16:creationId xmlns:a16="http://schemas.microsoft.com/office/drawing/2014/main" id="{2F8C023B-B042-41C5-87BD-22B789DE5612}"/>
                </a:ext>
              </a:extLst>
            </p:cNvPr>
            <p:cNvGrpSpPr/>
            <p:nvPr userDrawn="1"/>
          </p:nvGrpSpPr>
          <p:grpSpPr>
            <a:xfrm>
              <a:off x="-3633349" y="0"/>
              <a:ext cx="3507558" cy="6137026"/>
              <a:chOff x="838199" y="1150069"/>
              <a:chExt cx="3507558" cy="6137026"/>
            </a:xfrm>
          </p:grpSpPr>
          <p:sp>
            <p:nvSpPr>
              <p:cNvPr id="71" name="Rectangle 70">
                <a:extLst>
                  <a:ext uri="{FF2B5EF4-FFF2-40B4-BE49-F238E27FC236}">
                    <a16:creationId xmlns:a16="http://schemas.microsoft.com/office/drawing/2014/main" id="{4986AABA-96B4-4821-ACEA-5F38B481183E}"/>
                  </a:ext>
                </a:extLst>
              </p:cNvPr>
              <p:cNvSpPr/>
              <p:nvPr/>
            </p:nvSpPr>
            <p:spPr>
              <a:xfrm>
                <a:off x="838200" y="1150069"/>
                <a:ext cx="3507557" cy="613702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333333"/>
                  </a:solidFill>
                </a:endParaRPr>
              </a:p>
            </p:txBody>
          </p:sp>
          <p:sp>
            <p:nvSpPr>
              <p:cNvPr id="72" name="TextBox 71">
                <a:extLst>
                  <a:ext uri="{FF2B5EF4-FFF2-40B4-BE49-F238E27FC236}">
                    <a16:creationId xmlns:a16="http://schemas.microsoft.com/office/drawing/2014/main" id="{4F108801-9D44-498D-A065-0DEB15A907B4}"/>
                  </a:ext>
                </a:extLst>
              </p:cNvPr>
              <p:cNvSpPr txBox="1"/>
              <p:nvPr/>
            </p:nvSpPr>
            <p:spPr>
              <a:xfrm>
                <a:off x="838200" y="1225485"/>
                <a:ext cx="3507557" cy="369332"/>
              </a:xfrm>
              <a:prstGeom prst="rect">
                <a:avLst/>
              </a:prstGeom>
              <a:noFill/>
            </p:spPr>
            <p:txBody>
              <a:bodyPr wrap="square" rtlCol="0">
                <a:spAutoFit/>
              </a:bodyPr>
              <a:lstStyle/>
              <a:p>
                <a:pPr algn="ctr"/>
                <a:r>
                  <a:rPr lang="en-GB" noProof="0">
                    <a:solidFill>
                      <a:srgbClr val="333333"/>
                    </a:solidFill>
                    <a:latin typeface="+mj-lt"/>
                  </a:rPr>
                  <a:t>How to insert an icon</a:t>
                </a:r>
              </a:p>
            </p:txBody>
          </p:sp>
          <p:sp>
            <p:nvSpPr>
              <p:cNvPr id="73" name="Rectangle 72">
                <a:extLst>
                  <a:ext uri="{FF2B5EF4-FFF2-40B4-BE49-F238E27FC236}">
                    <a16:creationId xmlns:a16="http://schemas.microsoft.com/office/drawing/2014/main" id="{E2D3FCB0-27FF-4775-82BB-98FEDDC51980}"/>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rgbClr val="333333"/>
                  </a:solidFill>
                </a:endParaRPr>
              </a:p>
            </p:txBody>
          </p:sp>
          <p:sp>
            <p:nvSpPr>
              <p:cNvPr id="74" name="TextBox 73">
                <a:extLst>
                  <a:ext uri="{FF2B5EF4-FFF2-40B4-BE49-F238E27FC236}">
                    <a16:creationId xmlns:a16="http://schemas.microsoft.com/office/drawing/2014/main" id="{43936DE3-33B6-4743-A1B9-2BC097BA4A89}"/>
                  </a:ext>
                </a:extLst>
              </p:cNvPr>
              <p:cNvSpPr txBox="1"/>
              <p:nvPr/>
            </p:nvSpPr>
            <p:spPr>
              <a:xfrm>
                <a:off x="838200" y="1867808"/>
                <a:ext cx="3410736" cy="738664"/>
              </a:xfrm>
              <a:prstGeom prst="rect">
                <a:avLst/>
              </a:prstGeom>
              <a:noFill/>
            </p:spPr>
            <p:txBody>
              <a:bodyPr wrap="square" rtlCol="0">
                <a:spAutoFit/>
              </a:bodyPr>
              <a:lstStyle/>
              <a:p>
                <a:r>
                  <a:rPr lang="en-GB" sz="1400" b="1" noProof="0">
                    <a:solidFill>
                      <a:srgbClr val="333333"/>
                    </a:solidFill>
                  </a:rPr>
                  <a:t>1. </a:t>
                </a:r>
                <a:r>
                  <a:rPr lang="en-GB" sz="1400" noProof="0">
                    <a:solidFill>
                      <a:srgbClr val="333333"/>
                    </a:solidFill>
                  </a:rPr>
                  <a:t>Go to the </a:t>
                </a:r>
                <a:r>
                  <a:rPr lang="en-GB" sz="1400" b="1" noProof="0">
                    <a:solidFill>
                      <a:srgbClr val="333333"/>
                    </a:solidFill>
                  </a:rPr>
                  <a:t>icon bank asset slide </a:t>
                </a:r>
                <a:r>
                  <a:rPr lang="en-GB" sz="1400" noProof="0">
                    <a:solidFill>
                      <a:srgbClr val="333333"/>
                    </a:solidFill>
                  </a:rPr>
                  <a:t>and select your chosen icon. Press </a:t>
                </a:r>
                <a:r>
                  <a:rPr lang="en-GB" sz="1400" b="1" noProof="0">
                    <a:solidFill>
                      <a:srgbClr val="333333"/>
                    </a:solidFill>
                  </a:rPr>
                  <a:t>Ctrl + C </a:t>
                </a:r>
                <a:r>
                  <a:rPr lang="en-GB" sz="1400" noProof="0">
                    <a:solidFill>
                      <a:srgbClr val="333333"/>
                    </a:solidFill>
                  </a:rPr>
                  <a:t>to copy.</a:t>
                </a:r>
              </a:p>
            </p:txBody>
          </p:sp>
          <p:sp>
            <p:nvSpPr>
              <p:cNvPr id="75" name="TextBox 74">
                <a:extLst>
                  <a:ext uri="{FF2B5EF4-FFF2-40B4-BE49-F238E27FC236}">
                    <a16:creationId xmlns:a16="http://schemas.microsoft.com/office/drawing/2014/main" id="{A0D999BA-9A4F-4A0A-B8A7-DDFE95A8F2C2}"/>
                  </a:ext>
                </a:extLst>
              </p:cNvPr>
              <p:cNvSpPr txBox="1"/>
              <p:nvPr/>
            </p:nvSpPr>
            <p:spPr>
              <a:xfrm>
                <a:off x="838199" y="2650785"/>
                <a:ext cx="3507557" cy="954107"/>
              </a:xfrm>
              <a:prstGeom prst="rect">
                <a:avLst/>
              </a:prstGeom>
              <a:noFill/>
            </p:spPr>
            <p:txBody>
              <a:bodyPr wrap="square" rtlCol="0">
                <a:spAutoFit/>
              </a:bodyPr>
              <a:lstStyle/>
              <a:p>
                <a:r>
                  <a:rPr lang="en-GB" sz="1400" b="1" noProof="0">
                    <a:solidFill>
                      <a:srgbClr val="333333"/>
                    </a:solidFill>
                  </a:rPr>
                  <a:t>2. </a:t>
                </a:r>
                <a:r>
                  <a:rPr lang="en-GB" sz="1400" b="0" noProof="0">
                    <a:solidFill>
                      <a:srgbClr val="333333"/>
                    </a:solidFill>
                  </a:rPr>
                  <a:t>Go back to the slide you want the icon on, select your chosen icon placeholder and press </a:t>
                </a:r>
                <a:r>
                  <a:rPr lang="en-GB" sz="1400" b="1" noProof="0">
                    <a:solidFill>
                      <a:srgbClr val="333333"/>
                    </a:solidFill>
                  </a:rPr>
                  <a:t>Ctrl + V </a:t>
                </a:r>
                <a:r>
                  <a:rPr lang="en-GB" sz="1400" b="0" noProof="0">
                    <a:solidFill>
                      <a:srgbClr val="333333"/>
                    </a:solidFill>
                  </a:rPr>
                  <a:t>to paste the icon into the placeholder.</a:t>
                </a:r>
                <a:endParaRPr lang="en-GB" sz="1400" noProof="0">
                  <a:solidFill>
                    <a:srgbClr val="333333"/>
                  </a:solidFill>
                </a:endParaRPr>
              </a:p>
            </p:txBody>
          </p:sp>
          <p:sp>
            <p:nvSpPr>
              <p:cNvPr id="76" name="TextBox 75">
                <a:extLst>
                  <a:ext uri="{FF2B5EF4-FFF2-40B4-BE49-F238E27FC236}">
                    <a16:creationId xmlns:a16="http://schemas.microsoft.com/office/drawing/2014/main" id="{F91D2B94-DB4D-4AB4-A0D9-864C2A6A32F2}"/>
                  </a:ext>
                </a:extLst>
              </p:cNvPr>
              <p:cNvSpPr txBox="1"/>
              <p:nvPr/>
            </p:nvSpPr>
            <p:spPr>
              <a:xfrm>
                <a:off x="838199" y="3649205"/>
                <a:ext cx="3507557" cy="1169551"/>
              </a:xfrm>
              <a:prstGeom prst="rect">
                <a:avLst/>
              </a:prstGeom>
              <a:noFill/>
            </p:spPr>
            <p:txBody>
              <a:bodyPr wrap="square" rtlCol="0">
                <a:spAutoFit/>
              </a:bodyPr>
              <a:lstStyle/>
              <a:p>
                <a:r>
                  <a:rPr lang="en-GB" sz="1400" b="1" noProof="0">
                    <a:solidFill>
                      <a:srgbClr val="333333"/>
                    </a:solidFill>
                  </a:rPr>
                  <a:t>3. </a:t>
                </a:r>
                <a:r>
                  <a:rPr lang="en-GB" sz="1400" noProof="0">
                    <a:solidFill>
                      <a:srgbClr val="333333"/>
                    </a:solidFill>
                  </a:rPr>
                  <a:t>Click on the </a:t>
                </a:r>
                <a:r>
                  <a:rPr lang="en-GB" sz="1400" b="1" noProof="0">
                    <a:solidFill>
                      <a:srgbClr val="333333"/>
                    </a:solidFill>
                  </a:rPr>
                  <a:t>Graphics Format </a:t>
                </a:r>
                <a:r>
                  <a:rPr lang="en-GB" sz="1400" noProof="0">
                    <a:solidFill>
                      <a:srgbClr val="333333"/>
                    </a:solidFill>
                  </a:rPr>
                  <a:t>tab in the ribbon and use the tools to edit the image. Under </a:t>
                </a:r>
                <a:r>
                  <a:rPr lang="en-GB" sz="1400" b="1" noProof="0">
                    <a:solidFill>
                      <a:srgbClr val="333333"/>
                    </a:solidFill>
                  </a:rPr>
                  <a:t>Crop,</a:t>
                </a:r>
                <a:r>
                  <a:rPr lang="en-GB" sz="1400" noProof="0">
                    <a:solidFill>
                      <a:srgbClr val="333333"/>
                    </a:solidFill>
                  </a:rPr>
                  <a:t> choose </a:t>
                </a:r>
                <a:r>
                  <a:rPr lang="en-GB" sz="1400" b="1" noProof="0">
                    <a:solidFill>
                      <a:srgbClr val="333333"/>
                    </a:solidFill>
                  </a:rPr>
                  <a:t>Fit</a:t>
                </a:r>
                <a:r>
                  <a:rPr lang="en-GB" sz="1400" noProof="0">
                    <a:solidFill>
                      <a:srgbClr val="333333"/>
                    </a:solidFill>
                  </a:rPr>
                  <a:t> to make sure the icon fits properly in the placeholder.</a:t>
                </a:r>
              </a:p>
            </p:txBody>
          </p:sp>
        </p:grpSp>
        <p:pic>
          <p:nvPicPr>
            <p:cNvPr id="70" name="Picture 69">
              <a:extLst>
                <a:ext uri="{FF2B5EF4-FFF2-40B4-BE49-F238E27FC236}">
                  <a16:creationId xmlns:a16="http://schemas.microsoft.com/office/drawing/2014/main" id="{796B71B5-5A53-4269-B6BA-98B2E660A368}"/>
                </a:ext>
              </a:extLst>
            </p:cNvPr>
            <p:cNvPicPr>
              <a:picLocks noChangeAspect="1"/>
            </p:cNvPicPr>
            <p:nvPr userDrawn="1"/>
          </p:nvPicPr>
          <p:blipFill>
            <a:blip r:embed="rId7"/>
            <a:stretch>
              <a:fillRect/>
            </a:stretch>
          </p:blipFill>
          <p:spPr>
            <a:xfrm>
              <a:off x="-2641570" y="3792811"/>
              <a:ext cx="1524000" cy="2038350"/>
            </a:xfrm>
            <a:prstGeom prst="rect">
              <a:avLst/>
            </a:prstGeom>
          </p:spPr>
        </p:pic>
      </p:grpSp>
    </p:spTree>
    <p:custDataLst>
      <p:tags r:id="rId1"/>
    </p:custDataLst>
    <p:extLst>
      <p:ext uri="{BB962C8B-B14F-4D97-AF65-F5344CB8AC3E}">
        <p14:creationId xmlns:p14="http://schemas.microsoft.com/office/powerpoint/2010/main" val="3317827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4046DE2-1E16-486D-A099-BA28910BDA3B}"/>
              </a:ext>
            </a:extLst>
          </p:cNvPr>
          <p:cNvGrpSpPr/>
          <p:nvPr userDrawn="1"/>
        </p:nvGrpSpPr>
        <p:grpSpPr>
          <a:xfrm>
            <a:off x="6482434" y="-1141198"/>
            <a:ext cx="6577072" cy="8580717"/>
            <a:chOff x="3838228" y="-1705643"/>
            <a:chExt cx="6365233" cy="8304341"/>
          </a:xfrm>
          <a:noFill/>
        </p:grpSpPr>
        <p:sp>
          <p:nvSpPr>
            <p:cNvPr id="26" name="Hexagon 25">
              <a:extLst>
                <a:ext uri="{FF2B5EF4-FFF2-40B4-BE49-F238E27FC236}">
                  <a16:creationId xmlns:a16="http://schemas.microsoft.com/office/drawing/2014/main" id="{D4DD0529-F7BE-4884-9A82-BEB4F6D14E06}"/>
                </a:ext>
              </a:extLst>
            </p:cNvPr>
            <p:cNvSpPr/>
            <p:nvPr userDrawn="1"/>
          </p:nvSpPr>
          <p:spPr>
            <a:xfrm>
              <a:off x="5387349" y="845"/>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7" name="Hexagon 26">
              <a:extLst>
                <a:ext uri="{FF2B5EF4-FFF2-40B4-BE49-F238E27FC236}">
                  <a16:creationId xmlns:a16="http://schemas.microsoft.com/office/drawing/2014/main" id="{54C83339-7675-4783-8373-C82A11E9774E}"/>
                </a:ext>
              </a:extLst>
            </p:cNvPr>
            <p:cNvSpPr/>
            <p:nvPr userDrawn="1"/>
          </p:nvSpPr>
          <p:spPr>
            <a:xfrm>
              <a:off x="5387349" y="1706488"/>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8" name="Hexagon 27">
              <a:extLst>
                <a:ext uri="{FF2B5EF4-FFF2-40B4-BE49-F238E27FC236}">
                  <a16:creationId xmlns:a16="http://schemas.microsoft.com/office/drawing/2014/main" id="{A6EF7808-75BC-4CEF-B902-ED53A81124A6}"/>
                </a:ext>
              </a:extLst>
            </p:cNvPr>
            <p:cNvSpPr/>
            <p:nvPr userDrawn="1"/>
          </p:nvSpPr>
          <p:spPr>
            <a:xfrm>
              <a:off x="6936469" y="-852399"/>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9" name="Hexagon 28">
              <a:extLst>
                <a:ext uri="{FF2B5EF4-FFF2-40B4-BE49-F238E27FC236}">
                  <a16:creationId xmlns:a16="http://schemas.microsoft.com/office/drawing/2014/main" id="{64315096-FABD-45B3-A9F8-BBAE4435FD20}"/>
                </a:ext>
              </a:extLst>
            </p:cNvPr>
            <p:cNvSpPr/>
            <p:nvPr userDrawn="1"/>
          </p:nvSpPr>
          <p:spPr>
            <a:xfrm>
              <a:off x="6936469" y="85324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0" name="Hexagon 29">
              <a:extLst>
                <a:ext uri="{FF2B5EF4-FFF2-40B4-BE49-F238E27FC236}">
                  <a16:creationId xmlns:a16="http://schemas.microsoft.com/office/drawing/2014/main" id="{CCF93F58-680B-432B-8290-8A55BDA2124C}"/>
                </a:ext>
              </a:extLst>
            </p:cNvPr>
            <p:cNvSpPr/>
            <p:nvPr userDrawn="1"/>
          </p:nvSpPr>
          <p:spPr>
            <a:xfrm>
              <a:off x="8485589" y="-1705643"/>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1" name="Hexagon 30">
              <a:extLst>
                <a:ext uri="{FF2B5EF4-FFF2-40B4-BE49-F238E27FC236}">
                  <a16:creationId xmlns:a16="http://schemas.microsoft.com/office/drawing/2014/main" id="{AC73539C-C820-4A61-BBA4-78B5451EACB2}"/>
                </a:ext>
              </a:extLst>
            </p:cNvPr>
            <p:cNvSpPr/>
            <p:nvPr userDrawn="1"/>
          </p:nvSpPr>
          <p:spPr>
            <a:xfrm>
              <a:off x="8485589" y="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2" name="Hexagon 31">
              <a:extLst>
                <a:ext uri="{FF2B5EF4-FFF2-40B4-BE49-F238E27FC236}">
                  <a16:creationId xmlns:a16="http://schemas.microsoft.com/office/drawing/2014/main" id="{28758FED-6697-47C2-B528-C093AC060906}"/>
                </a:ext>
              </a:extLst>
            </p:cNvPr>
            <p:cNvSpPr/>
            <p:nvPr userDrawn="1"/>
          </p:nvSpPr>
          <p:spPr>
            <a:xfrm>
              <a:off x="6936469" y="2559731"/>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3" name="Hexagon 32">
              <a:extLst>
                <a:ext uri="{FF2B5EF4-FFF2-40B4-BE49-F238E27FC236}">
                  <a16:creationId xmlns:a16="http://schemas.microsoft.com/office/drawing/2014/main" id="{5AB3E7EA-D710-49AC-B5CB-B8E3697A09BE}"/>
                </a:ext>
              </a:extLst>
            </p:cNvPr>
            <p:cNvSpPr/>
            <p:nvPr userDrawn="1"/>
          </p:nvSpPr>
          <p:spPr>
            <a:xfrm>
              <a:off x="6936469" y="426537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4" name="Hexagon 33">
              <a:extLst>
                <a:ext uri="{FF2B5EF4-FFF2-40B4-BE49-F238E27FC236}">
                  <a16:creationId xmlns:a16="http://schemas.microsoft.com/office/drawing/2014/main" id="{33A53403-DEED-4F22-A6F9-394D8DE4A635}"/>
                </a:ext>
              </a:extLst>
            </p:cNvPr>
            <p:cNvSpPr/>
            <p:nvPr userDrawn="1"/>
          </p:nvSpPr>
          <p:spPr>
            <a:xfrm>
              <a:off x="8485589" y="1706487"/>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5" name="Hexagon 34">
              <a:extLst>
                <a:ext uri="{FF2B5EF4-FFF2-40B4-BE49-F238E27FC236}">
                  <a16:creationId xmlns:a16="http://schemas.microsoft.com/office/drawing/2014/main" id="{C44276E8-BC59-4896-947B-F8F050CCD299}"/>
                </a:ext>
              </a:extLst>
            </p:cNvPr>
            <p:cNvSpPr/>
            <p:nvPr userDrawn="1"/>
          </p:nvSpPr>
          <p:spPr>
            <a:xfrm>
              <a:off x="8485589" y="341213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8" name="Hexagon 37">
              <a:extLst>
                <a:ext uri="{FF2B5EF4-FFF2-40B4-BE49-F238E27FC236}">
                  <a16:creationId xmlns:a16="http://schemas.microsoft.com/office/drawing/2014/main" id="{3369B32C-AA83-4B17-B63A-642EF3590675}"/>
                </a:ext>
              </a:extLst>
            </p:cNvPr>
            <p:cNvSpPr/>
            <p:nvPr userDrawn="1"/>
          </p:nvSpPr>
          <p:spPr>
            <a:xfrm>
              <a:off x="5387349" y="341213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9" name="Hexagon 38">
              <a:extLst>
                <a:ext uri="{FF2B5EF4-FFF2-40B4-BE49-F238E27FC236}">
                  <a16:creationId xmlns:a16="http://schemas.microsoft.com/office/drawing/2014/main" id="{A5C8D866-FD3A-41F6-8BD6-2273FC882935}"/>
                </a:ext>
              </a:extLst>
            </p:cNvPr>
            <p:cNvSpPr/>
            <p:nvPr userDrawn="1"/>
          </p:nvSpPr>
          <p:spPr>
            <a:xfrm>
              <a:off x="5387349" y="5117772"/>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0" name="Hexagon 39">
              <a:extLst>
                <a:ext uri="{FF2B5EF4-FFF2-40B4-BE49-F238E27FC236}">
                  <a16:creationId xmlns:a16="http://schemas.microsoft.com/office/drawing/2014/main" id="{C811146B-9A33-4BA3-8F7C-5D313090B7E9}"/>
                </a:ext>
              </a:extLst>
            </p:cNvPr>
            <p:cNvSpPr/>
            <p:nvPr userDrawn="1"/>
          </p:nvSpPr>
          <p:spPr>
            <a:xfrm>
              <a:off x="3838228" y="426537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grpSp>
        <p:nvGrpSpPr>
          <p:cNvPr id="41" name="Group 40">
            <a:extLst>
              <a:ext uri="{FF2B5EF4-FFF2-40B4-BE49-F238E27FC236}">
                <a16:creationId xmlns:a16="http://schemas.microsoft.com/office/drawing/2014/main" id="{B6AE80AD-0B0A-4DC2-B54B-2376E75B8446}"/>
              </a:ext>
            </a:extLst>
          </p:cNvPr>
          <p:cNvGrpSpPr/>
          <p:nvPr userDrawn="1"/>
        </p:nvGrpSpPr>
        <p:grpSpPr>
          <a:xfrm flipH="1">
            <a:off x="-335101" y="5172434"/>
            <a:ext cx="4829094" cy="2417547"/>
            <a:chOff x="3838228" y="2559731"/>
            <a:chExt cx="6365233" cy="3186569"/>
          </a:xfrm>
          <a:noFill/>
        </p:grpSpPr>
        <p:sp>
          <p:nvSpPr>
            <p:cNvPr id="48" name="Hexagon 47">
              <a:extLst>
                <a:ext uri="{FF2B5EF4-FFF2-40B4-BE49-F238E27FC236}">
                  <a16:creationId xmlns:a16="http://schemas.microsoft.com/office/drawing/2014/main" id="{EB23C5AB-EDD5-4171-8D82-41716CEF6AD9}"/>
                </a:ext>
              </a:extLst>
            </p:cNvPr>
            <p:cNvSpPr/>
            <p:nvPr userDrawn="1"/>
          </p:nvSpPr>
          <p:spPr>
            <a:xfrm>
              <a:off x="6936469" y="2559731"/>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9" name="Hexagon 48">
              <a:extLst>
                <a:ext uri="{FF2B5EF4-FFF2-40B4-BE49-F238E27FC236}">
                  <a16:creationId xmlns:a16="http://schemas.microsoft.com/office/drawing/2014/main" id="{11800678-D7DC-4E4B-B8D4-3DA3CA897E25}"/>
                </a:ext>
              </a:extLst>
            </p:cNvPr>
            <p:cNvSpPr/>
            <p:nvPr userDrawn="1"/>
          </p:nvSpPr>
          <p:spPr>
            <a:xfrm>
              <a:off x="6936469" y="4265374"/>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1" name="Hexagon 50">
              <a:extLst>
                <a:ext uri="{FF2B5EF4-FFF2-40B4-BE49-F238E27FC236}">
                  <a16:creationId xmlns:a16="http://schemas.microsoft.com/office/drawing/2014/main" id="{AE66B632-828F-4DBE-ADD9-92B3186268F6}"/>
                </a:ext>
              </a:extLst>
            </p:cNvPr>
            <p:cNvSpPr/>
            <p:nvPr userDrawn="1"/>
          </p:nvSpPr>
          <p:spPr>
            <a:xfrm>
              <a:off x="8485589" y="3412130"/>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2" name="Hexagon 51">
              <a:extLst>
                <a:ext uri="{FF2B5EF4-FFF2-40B4-BE49-F238E27FC236}">
                  <a16:creationId xmlns:a16="http://schemas.microsoft.com/office/drawing/2014/main" id="{FCF0B3C5-BFD7-403F-A922-24459D431DCC}"/>
                </a:ext>
              </a:extLst>
            </p:cNvPr>
            <p:cNvSpPr/>
            <p:nvPr userDrawn="1"/>
          </p:nvSpPr>
          <p:spPr>
            <a:xfrm>
              <a:off x="5387349" y="3412130"/>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4" name="Hexagon 53">
              <a:extLst>
                <a:ext uri="{FF2B5EF4-FFF2-40B4-BE49-F238E27FC236}">
                  <a16:creationId xmlns:a16="http://schemas.microsoft.com/office/drawing/2014/main" id="{1C7E4A07-4BF7-40B2-A154-51918ACE56AB}"/>
                </a:ext>
              </a:extLst>
            </p:cNvPr>
            <p:cNvSpPr/>
            <p:nvPr userDrawn="1"/>
          </p:nvSpPr>
          <p:spPr>
            <a:xfrm>
              <a:off x="3838228" y="4265374"/>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sp>
        <p:nvSpPr>
          <p:cNvPr id="84" name="Rectangle 83">
            <a:extLst>
              <a:ext uri="{FF2B5EF4-FFF2-40B4-BE49-F238E27FC236}">
                <a16:creationId xmlns:a16="http://schemas.microsoft.com/office/drawing/2014/main" id="{EDFD343D-1397-4A55-A113-C603F399434F}"/>
              </a:ext>
            </a:extLst>
          </p:cNvPr>
          <p:cNvSpPr/>
          <p:nvPr userDrawn="1"/>
        </p:nvSpPr>
        <p:spPr>
          <a:xfrm>
            <a:off x="0" y="1646238"/>
            <a:ext cx="12192000" cy="43345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 name="Slide Number Placeholder 3">
            <a:extLst>
              <a:ext uri="{FF2B5EF4-FFF2-40B4-BE49-F238E27FC236}">
                <a16:creationId xmlns:a16="http://schemas.microsoft.com/office/drawing/2014/main" id="{837BD3E9-53A7-4655-A8D2-79EA4506B748}"/>
              </a:ext>
            </a:extLst>
          </p:cNvPr>
          <p:cNvSpPr>
            <a:spLocks noGrp="1"/>
          </p:cNvSpPr>
          <p:nvPr>
            <p:ph type="sldNum" sz="quarter" idx="11"/>
          </p:nvPr>
        </p:nvSpPr>
        <p:spPr/>
        <p:txBody>
          <a:bodyPr/>
          <a:lstStyle/>
          <a:p>
            <a:fld id="{BEFB9AFC-13B3-4B7E-9ECB-57F83E5A432D}" type="slidenum">
              <a:rPr lang="en-GB" noProof="0" smtClean="0"/>
              <a:pPr/>
              <a:t>‹#›</a:t>
            </a:fld>
            <a:endParaRPr lang="en-GB" noProof="0"/>
          </a:p>
        </p:txBody>
      </p:sp>
      <p:pic>
        <p:nvPicPr>
          <p:cNvPr id="9" name="Graphic 8">
            <a:extLst>
              <a:ext uri="{FF2B5EF4-FFF2-40B4-BE49-F238E27FC236}">
                <a16:creationId xmlns:a16="http://schemas.microsoft.com/office/drawing/2014/main" id="{21E4F8DF-8EE3-40CA-94E4-BC92CD3B311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56" name="Text Placeholder 55">
            <a:extLst>
              <a:ext uri="{FF2B5EF4-FFF2-40B4-BE49-F238E27FC236}">
                <a16:creationId xmlns:a16="http://schemas.microsoft.com/office/drawing/2014/main" id="{1DF00189-C4F8-4035-A7D8-3D7CD82F7692}"/>
              </a:ext>
            </a:extLst>
          </p:cNvPr>
          <p:cNvSpPr>
            <a:spLocks noGrp="1"/>
          </p:cNvSpPr>
          <p:nvPr>
            <p:ph type="body" sz="quarter" idx="12" hasCustomPrompt="1"/>
          </p:nvPr>
        </p:nvSpPr>
        <p:spPr>
          <a:xfrm>
            <a:off x="1130300" y="2001263"/>
            <a:ext cx="1303338" cy="731837"/>
          </a:xfrm>
        </p:spPr>
        <p:txBody>
          <a:bodyPr anchor="b"/>
          <a:lstStyle>
            <a:lvl1pPr>
              <a:defRPr sz="4000" b="1">
                <a:solidFill>
                  <a:schemeClr val="accent3"/>
                </a:solidFill>
              </a:defRPr>
            </a:lvl1pPr>
          </a:lstStyle>
          <a:p>
            <a:pPr lvl="0"/>
            <a:r>
              <a:rPr lang="en-GB" noProof="0"/>
              <a:t>XX</a:t>
            </a:r>
          </a:p>
        </p:txBody>
      </p:sp>
      <p:sp>
        <p:nvSpPr>
          <p:cNvPr id="58" name="Text Placeholder 57">
            <a:extLst>
              <a:ext uri="{FF2B5EF4-FFF2-40B4-BE49-F238E27FC236}">
                <a16:creationId xmlns:a16="http://schemas.microsoft.com/office/drawing/2014/main" id="{4F014EF1-8EF1-4F84-B375-39E2781CD7A0}"/>
              </a:ext>
            </a:extLst>
          </p:cNvPr>
          <p:cNvSpPr>
            <a:spLocks noGrp="1"/>
          </p:cNvSpPr>
          <p:nvPr>
            <p:ph type="body" sz="quarter" idx="13" hasCustomPrompt="1"/>
          </p:nvPr>
        </p:nvSpPr>
        <p:spPr>
          <a:xfrm>
            <a:off x="1130300" y="2739709"/>
            <a:ext cx="2776220" cy="365126"/>
          </a:xfrm>
        </p:spPr>
        <p:txBody>
          <a:bodyPr/>
          <a:lstStyle>
            <a:lvl1pPr>
              <a:defRPr sz="18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noProof="0"/>
              <a:t>Enter heading here</a:t>
            </a:r>
          </a:p>
        </p:txBody>
      </p:sp>
      <p:sp>
        <p:nvSpPr>
          <p:cNvPr id="61" name="Text Placeholder 60">
            <a:extLst>
              <a:ext uri="{FF2B5EF4-FFF2-40B4-BE49-F238E27FC236}">
                <a16:creationId xmlns:a16="http://schemas.microsoft.com/office/drawing/2014/main" id="{46DCE429-9408-4073-8F15-D6D942745C26}"/>
              </a:ext>
            </a:extLst>
          </p:cNvPr>
          <p:cNvSpPr>
            <a:spLocks noGrp="1"/>
          </p:cNvSpPr>
          <p:nvPr>
            <p:ph type="body" sz="quarter" idx="14" hasCustomPrompt="1"/>
          </p:nvPr>
        </p:nvSpPr>
        <p:spPr>
          <a:xfrm>
            <a:off x="1130301" y="3105150"/>
            <a:ext cx="2776220" cy="633413"/>
          </a:xfrm>
        </p:spPr>
        <p:txBody>
          <a:bodyPr/>
          <a:lstStyle>
            <a:lvl1pPr>
              <a:defRPr sz="1200">
                <a:solidFill>
                  <a:srgbClr val="FFFFFF"/>
                </a:solidFill>
              </a:defRPr>
            </a:lvl1pPr>
            <a:lvl2pPr>
              <a:defRPr sz="12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noProof="0"/>
              <a:t>Enter text here</a:t>
            </a:r>
          </a:p>
          <a:p>
            <a:pPr lvl="1"/>
            <a:r>
              <a:rPr lang="en-GB" noProof="0"/>
              <a:t>Second level</a:t>
            </a:r>
          </a:p>
        </p:txBody>
      </p:sp>
      <p:sp>
        <p:nvSpPr>
          <p:cNvPr id="62" name="Text Placeholder 55">
            <a:extLst>
              <a:ext uri="{FF2B5EF4-FFF2-40B4-BE49-F238E27FC236}">
                <a16:creationId xmlns:a16="http://schemas.microsoft.com/office/drawing/2014/main" id="{30437623-8462-460A-A0F4-D4DF369529E6}"/>
              </a:ext>
            </a:extLst>
          </p:cNvPr>
          <p:cNvSpPr>
            <a:spLocks noGrp="1"/>
          </p:cNvSpPr>
          <p:nvPr>
            <p:ph type="body" sz="quarter" idx="15" hasCustomPrompt="1"/>
          </p:nvPr>
        </p:nvSpPr>
        <p:spPr>
          <a:xfrm>
            <a:off x="4732507" y="2006403"/>
            <a:ext cx="1303338" cy="731837"/>
          </a:xfrm>
        </p:spPr>
        <p:txBody>
          <a:bodyPr anchor="b"/>
          <a:lstStyle>
            <a:lvl1pPr>
              <a:defRPr sz="4000" b="1">
                <a:solidFill>
                  <a:schemeClr val="accent3"/>
                </a:solidFill>
              </a:defRPr>
            </a:lvl1pPr>
          </a:lstStyle>
          <a:p>
            <a:pPr lvl="0"/>
            <a:r>
              <a:rPr lang="en-GB" noProof="0"/>
              <a:t>XX</a:t>
            </a:r>
          </a:p>
        </p:txBody>
      </p:sp>
      <p:sp>
        <p:nvSpPr>
          <p:cNvPr id="63" name="Text Placeholder 57">
            <a:extLst>
              <a:ext uri="{FF2B5EF4-FFF2-40B4-BE49-F238E27FC236}">
                <a16:creationId xmlns:a16="http://schemas.microsoft.com/office/drawing/2014/main" id="{EC0DF27A-CB57-4573-83C7-2F52422C23E1}"/>
              </a:ext>
            </a:extLst>
          </p:cNvPr>
          <p:cNvSpPr>
            <a:spLocks noGrp="1"/>
          </p:cNvSpPr>
          <p:nvPr>
            <p:ph type="body" sz="quarter" idx="16" hasCustomPrompt="1"/>
          </p:nvPr>
        </p:nvSpPr>
        <p:spPr>
          <a:xfrm>
            <a:off x="4732507" y="2744849"/>
            <a:ext cx="2776220" cy="365126"/>
          </a:xfrm>
        </p:spPr>
        <p:txBody>
          <a:bodyPr/>
          <a:lstStyle>
            <a:lvl1pPr>
              <a:defRPr sz="18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noProof="0"/>
              <a:t>Enter heading here</a:t>
            </a:r>
          </a:p>
        </p:txBody>
      </p:sp>
      <p:sp>
        <p:nvSpPr>
          <p:cNvPr id="64" name="Text Placeholder 60">
            <a:extLst>
              <a:ext uri="{FF2B5EF4-FFF2-40B4-BE49-F238E27FC236}">
                <a16:creationId xmlns:a16="http://schemas.microsoft.com/office/drawing/2014/main" id="{76624CB3-E62D-41CC-9C38-E3C6D13D7759}"/>
              </a:ext>
            </a:extLst>
          </p:cNvPr>
          <p:cNvSpPr>
            <a:spLocks noGrp="1"/>
          </p:cNvSpPr>
          <p:nvPr>
            <p:ph type="body" sz="quarter" idx="17" hasCustomPrompt="1"/>
          </p:nvPr>
        </p:nvSpPr>
        <p:spPr>
          <a:xfrm>
            <a:off x="4732508" y="3110290"/>
            <a:ext cx="2776220" cy="633413"/>
          </a:xfrm>
        </p:spPr>
        <p:txBody>
          <a:bodyPr/>
          <a:lstStyle>
            <a:lvl1pPr>
              <a:defRPr sz="1200">
                <a:solidFill>
                  <a:srgbClr val="FFFFFF"/>
                </a:solidFill>
              </a:defRPr>
            </a:lvl1pPr>
            <a:lvl2pPr>
              <a:defRPr sz="12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noProof="0"/>
              <a:t>Enter text here</a:t>
            </a:r>
          </a:p>
          <a:p>
            <a:pPr lvl="1"/>
            <a:r>
              <a:rPr lang="en-GB" noProof="0"/>
              <a:t>Second level</a:t>
            </a:r>
          </a:p>
        </p:txBody>
      </p:sp>
      <p:sp>
        <p:nvSpPr>
          <p:cNvPr id="65" name="Text Placeholder 55">
            <a:extLst>
              <a:ext uri="{FF2B5EF4-FFF2-40B4-BE49-F238E27FC236}">
                <a16:creationId xmlns:a16="http://schemas.microsoft.com/office/drawing/2014/main" id="{2B50C990-263F-4396-8CBC-37FF11EA5B7C}"/>
              </a:ext>
            </a:extLst>
          </p:cNvPr>
          <p:cNvSpPr>
            <a:spLocks noGrp="1"/>
          </p:cNvSpPr>
          <p:nvPr>
            <p:ph type="body" sz="quarter" idx="18" hasCustomPrompt="1"/>
          </p:nvPr>
        </p:nvSpPr>
        <p:spPr>
          <a:xfrm>
            <a:off x="8334714" y="2011543"/>
            <a:ext cx="1303338" cy="731837"/>
          </a:xfrm>
        </p:spPr>
        <p:txBody>
          <a:bodyPr anchor="b"/>
          <a:lstStyle>
            <a:lvl1pPr>
              <a:defRPr sz="4000" b="1">
                <a:solidFill>
                  <a:schemeClr val="accent3"/>
                </a:solidFill>
              </a:defRPr>
            </a:lvl1pPr>
          </a:lstStyle>
          <a:p>
            <a:pPr lvl="0"/>
            <a:r>
              <a:rPr lang="en-GB" noProof="0"/>
              <a:t>XX</a:t>
            </a:r>
          </a:p>
        </p:txBody>
      </p:sp>
      <p:sp>
        <p:nvSpPr>
          <p:cNvPr id="66" name="Text Placeholder 57">
            <a:extLst>
              <a:ext uri="{FF2B5EF4-FFF2-40B4-BE49-F238E27FC236}">
                <a16:creationId xmlns:a16="http://schemas.microsoft.com/office/drawing/2014/main" id="{E14D6A1F-67E8-4F1E-8EA2-E67346E49AD3}"/>
              </a:ext>
            </a:extLst>
          </p:cNvPr>
          <p:cNvSpPr>
            <a:spLocks noGrp="1"/>
          </p:cNvSpPr>
          <p:nvPr>
            <p:ph type="body" sz="quarter" idx="19" hasCustomPrompt="1"/>
          </p:nvPr>
        </p:nvSpPr>
        <p:spPr>
          <a:xfrm>
            <a:off x="8334714" y="2749989"/>
            <a:ext cx="2776220" cy="365126"/>
          </a:xfrm>
        </p:spPr>
        <p:txBody>
          <a:bodyPr/>
          <a:lstStyle>
            <a:lvl1pPr>
              <a:defRPr sz="18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noProof="0"/>
              <a:t>Enter heading here</a:t>
            </a:r>
          </a:p>
        </p:txBody>
      </p:sp>
      <p:sp>
        <p:nvSpPr>
          <p:cNvPr id="67" name="Text Placeholder 60">
            <a:extLst>
              <a:ext uri="{FF2B5EF4-FFF2-40B4-BE49-F238E27FC236}">
                <a16:creationId xmlns:a16="http://schemas.microsoft.com/office/drawing/2014/main" id="{55AB72A0-F69E-4968-984E-3D90EC0E51D7}"/>
              </a:ext>
            </a:extLst>
          </p:cNvPr>
          <p:cNvSpPr>
            <a:spLocks noGrp="1"/>
          </p:cNvSpPr>
          <p:nvPr>
            <p:ph type="body" sz="quarter" idx="20" hasCustomPrompt="1"/>
          </p:nvPr>
        </p:nvSpPr>
        <p:spPr>
          <a:xfrm>
            <a:off x="8334715" y="3115430"/>
            <a:ext cx="2776220" cy="633413"/>
          </a:xfrm>
        </p:spPr>
        <p:txBody>
          <a:bodyPr/>
          <a:lstStyle>
            <a:lvl1pPr>
              <a:defRPr sz="1200">
                <a:solidFill>
                  <a:srgbClr val="FFFFFF"/>
                </a:solidFill>
              </a:defRPr>
            </a:lvl1pPr>
            <a:lvl2pPr>
              <a:defRPr sz="12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noProof="0"/>
              <a:t>Enter text here</a:t>
            </a:r>
          </a:p>
          <a:p>
            <a:pPr lvl="1"/>
            <a:r>
              <a:rPr lang="en-GB" noProof="0"/>
              <a:t>Second level</a:t>
            </a:r>
          </a:p>
        </p:txBody>
      </p:sp>
      <p:sp>
        <p:nvSpPr>
          <p:cNvPr id="68" name="Text Placeholder 55">
            <a:extLst>
              <a:ext uri="{FF2B5EF4-FFF2-40B4-BE49-F238E27FC236}">
                <a16:creationId xmlns:a16="http://schemas.microsoft.com/office/drawing/2014/main" id="{CD807A1F-5514-4901-8309-500C6E2BB83B}"/>
              </a:ext>
            </a:extLst>
          </p:cNvPr>
          <p:cNvSpPr>
            <a:spLocks noGrp="1"/>
          </p:cNvSpPr>
          <p:nvPr>
            <p:ph type="body" sz="quarter" idx="21" hasCustomPrompt="1"/>
          </p:nvPr>
        </p:nvSpPr>
        <p:spPr>
          <a:xfrm>
            <a:off x="1130299" y="3913205"/>
            <a:ext cx="1303338" cy="731837"/>
          </a:xfrm>
        </p:spPr>
        <p:txBody>
          <a:bodyPr anchor="b"/>
          <a:lstStyle>
            <a:lvl1pPr>
              <a:defRPr sz="4000" b="1">
                <a:solidFill>
                  <a:schemeClr val="accent3"/>
                </a:solidFill>
              </a:defRPr>
            </a:lvl1pPr>
          </a:lstStyle>
          <a:p>
            <a:pPr lvl="0"/>
            <a:r>
              <a:rPr lang="en-GB" noProof="0"/>
              <a:t>XX</a:t>
            </a:r>
          </a:p>
        </p:txBody>
      </p:sp>
      <p:sp>
        <p:nvSpPr>
          <p:cNvPr id="69" name="Text Placeholder 57">
            <a:extLst>
              <a:ext uri="{FF2B5EF4-FFF2-40B4-BE49-F238E27FC236}">
                <a16:creationId xmlns:a16="http://schemas.microsoft.com/office/drawing/2014/main" id="{FA0DFF99-25FD-4B37-A886-F25F638B63C9}"/>
              </a:ext>
            </a:extLst>
          </p:cNvPr>
          <p:cNvSpPr>
            <a:spLocks noGrp="1"/>
          </p:cNvSpPr>
          <p:nvPr>
            <p:ph type="body" sz="quarter" idx="22" hasCustomPrompt="1"/>
          </p:nvPr>
        </p:nvSpPr>
        <p:spPr>
          <a:xfrm>
            <a:off x="1130299" y="4651651"/>
            <a:ext cx="2776220" cy="365126"/>
          </a:xfrm>
        </p:spPr>
        <p:txBody>
          <a:bodyPr/>
          <a:lstStyle>
            <a:lvl1pPr>
              <a:defRPr sz="18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noProof="0"/>
              <a:t>Enter heading here</a:t>
            </a:r>
          </a:p>
        </p:txBody>
      </p:sp>
      <p:sp>
        <p:nvSpPr>
          <p:cNvPr id="70" name="Text Placeholder 60">
            <a:extLst>
              <a:ext uri="{FF2B5EF4-FFF2-40B4-BE49-F238E27FC236}">
                <a16:creationId xmlns:a16="http://schemas.microsoft.com/office/drawing/2014/main" id="{4961B616-ED72-4E6B-BF39-01122EAA3F04}"/>
              </a:ext>
            </a:extLst>
          </p:cNvPr>
          <p:cNvSpPr>
            <a:spLocks noGrp="1"/>
          </p:cNvSpPr>
          <p:nvPr>
            <p:ph type="body" sz="quarter" idx="23" hasCustomPrompt="1"/>
          </p:nvPr>
        </p:nvSpPr>
        <p:spPr>
          <a:xfrm>
            <a:off x="1130300" y="5017092"/>
            <a:ext cx="2776220" cy="633413"/>
          </a:xfrm>
        </p:spPr>
        <p:txBody>
          <a:bodyPr/>
          <a:lstStyle>
            <a:lvl1pPr>
              <a:defRPr sz="1200">
                <a:solidFill>
                  <a:srgbClr val="FFFFFF"/>
                </a:solidFill>
              </a:defRPr>
            </a:lvl1pPr>
            <a:lvl2pPr>
              <a:defRPr sz="12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noProof="0"/>
              <a:t>Enter text here</a:t>
            </a:r>
          </a:p>
          <a:p>
            <a:pPr lvl="1"/>
            <a:r>
              <a:rPr lang="en-GB" noProof="0"/>
              <a:t>Second level</a:t>
            </a:r>
          </a:p>
        </p:txBody>
      </p:sp>
      <p:sp>
        <p:nvSpPr>
          <p:cNvPr id="71" name="Text Placeholder 55">
            <a:extLst>
              <a:ext uri="{FF2B5EF4-FFF2-40B4-BE49-F238E27FC236}">
                <a16:creationId xmlns:a16="http://schemas.microsoft.com/office/drawing/2014/main" id="{292D382A-DD1E-456C-9102-D0B9457DEADD}"/>
              </a:ext>
            </a:extLst>
          </p:cNvPr>
          <p:cNvSpPr>
            <a:spLocks noGrp="1"/>
          </p:cNvSpPr>
          <p:nvPr>
            <p:ph type="body" sz="quarter" idx="24" hasCustomPrompt="1"/>
          </p:nvPr>
        </p:nvSpPr>
        <p:spPr>
          <a:xfrm>
            <a:off x="4732506" y="3918345"/>
            <a:ext cx="1303338" cy="731837"/>
          </a:xfrm>
        </p:spPr>
        <p:txBody>
          <a:bodyPr anchor="b"/>
          <a:lstStyle>
            <a:lvl1pPr>
              <a:defRPr sz="4000" b="1">
                <a:solidFill>
                  <a:schemeClr val="accent3"/>
                </a:solidFill>
              </a:defRPr>
            </a:lvl1pPr>
          </a:lstStyle>
          <a:p>
            <a:pPr lvl="0"/>
            <a:r>
              <a:rPr lang="en-GB" noProof="0"/>
              <a:t>XX</a:t>
            </a:r>
          </a:p>
        </p:txBody>
      </p:sp>
      <p:sp>
        <p:nvSpPr>
          <p:cNvPr id="72" name="Text Placeholder 57">
            <a:extLst>
              <a:ext uri="{FF2B5EF4-FFF2-40B4-BE49-F238E27FC236}">
                <a16:creationId xmlns:a16="http://schemas.microsoft.com/office/drawing/2014/main" id="{70DACDC4-87FF-4BA7-82A8-CF95DAA79B8B}"/>
              </a:ext>
            </a:extLst>
          </p:cNvPr>
          <p:cNvSpPr>
            <a:spLocks noGrp="1"/>
          </p:cNvSpPr>
          <p:nvPr>
            <p:ph type="body" sz="quarter" idx="25" hasCustomPrompt="1"/>
          </p:nvPr>
        </p:nvSpPr>
        <p:spPr>
          <a:xfrm>
            <a:off x="4732506" y="4656791"/>
            <a:ext cx="2776220" cy="365126"/>
          </a:xfrm>
        </p:spPr>
        <p:txBody>
          <a:bodyPr/>
          <a:lstStyle>
            <a:lvl1pPr>
              <a:defRPr sz="18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noProof="0"/>
              <a:t>Enter heading here</a:t>
            </a:r>
          </a:p>
        </p:txBody>
      </p:sp>
      <p:sp>
        <p:nvSpPr>
          <p:cNvPr id="73" name="Text Placeholder 60">
            <a:extLst>
              <a:ext uri="{FF2B5EF4-FFF2-40B4-BE49-F238E27FC236}">
                <a16:creationId xmlns:a16="http://schemas.microsoft.com/office/drawing/2014/main" id="{ECCC9684-AD73-400B-A157-058A9200038F}"/>
              </a:ext>
            </a:extLst>
          </p:cNvPr>
          <p:cNvSpPr>
            <a:spLocks noGrp="1"/>
          </p:cNvSpPr>
          <p:nvPr>
            <p:ph type="body" sz="quarter" idx="26" hasCustomPrompt="1"/>
          </p:nvPr>
        </p:nvSpPr>
        <p:spPr>
          <a:xfrm>
            <a:off x="4732507" y="5022232"/>
            <a:ext cx="2776220" cy="633413"/>
          </a:xfrm>
        </p:spPr>
        <p:txBody>
          <a:bodyPr/>
          <a:lstStyle>
            <a:lvl1pPr>
              <a:defRPr sz="1200">
                <a:solidFill>
                  <a:srgbClr val="FFFFFF"/>
                </a:solidFill>
              </a:defRPr>
            </a:lvl1pPr>
            <a:lvl2pPr>
              <a:defRPr sz="12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noProof="0"/>
              <a:t>Enter text here</a:t>
            </a:r>
          </a:p>
          <a:p>
            <a:pPr lvl="1"/>
            <a:r>
              <a:rPr lang="en-GB" noProof="0"/>
              <a:t>Second level</a:t>
            </a:r>
          </a:p>
        </p:txBody>
      </p:sp>
      <p:sp>
        <p:nvSpPr>
          <p:cNvPr id="74" name="Text Placeholder 55">
            <a:extLst>
              <a:ext uri="{FF2B5EF4-FFF2-40B4-BE49-F238E27FC236}">
                <a16:creationId xmlns:a16="http://schemas.microsoft.com/office/drawing/2014/main" id="{8C7F30EB-CA86-49B8-A09E-D0747C6A50C4}"/>
              </a:ext>
            </a:extLst>
          </p:cNvPr>
          <p:cNvSpPr>
            <a:spLocks noGrp="1"/>
          </p:cNvSpPr>
          <p:nvPr>
            <p:ph type="body" sz="quarter" idx="27" hasCustomPrompt="1"/>
          </p:nvPr>
        </p:nvSpPr>
        <p:spPr>
          <a:xfrm>
            <a:off x="8334713" y="3923485"/>
            <a:ext cx="1303338" cy="731837"/>
          </a:xfrm>
        </p:spPr>
        <p:txBody>
          <a:bodyPr anchor="b"/>
          <a:lstStyle>
            <a:lvl1pPr>
              <a:defRPr sz="4000" b="1">
                <a:solidFill>
                  <a:schemeClr val="accent3"/>
                </a:solidFill>
              </a:defRPr>
            </a:lvl1pPr>
          </a:lstStyle>
          <a:p>
            <a:pPr lvl="0"/>
            <a:r>
              <a:rPr lang="en-GB" noProof="0"/>
              <a:t>XX</a:t>
            </a:r>
          </a:p>
        </p:txBody>
      </p:sp>
      <p:sp>
        <p:nvSpPr>
          <p:cNvPr id="75" name="Text Placeholder 57">
            <a:extLst>
              <a:ext uri="{FF2B5EF4-FFF2-40B4-BE49-F238E27FC236}">
                <a16:creationId xmlns:a16="http://schemas.microsoft.com/office/drawing/2014/main" id="{5B9AA845-8E57-4749-A304-B7C7C57B3D77}"/>
              </a:ext>
            </a:extLst>
          </p:cNvPr>
          <p:cNvSpPr>
            <a:spLocks noGrp="1"/>
          </p:cNvSpPr>
          <p:nvPr>
            <p:ph type="body" sz="quarter" idx="28" hasCustomPrompt="1"/>
          </p:nvPr>
        </p:nvSpPr>
        <p:spPr>
          <a:xfrm>
            <a:off x="8334713" y="4661931"/>
            <a:ext cx="2776220" cy="365126"/>
          </a:xfrm>
        </p:spPr>
        <p:txBody>
          <a:bodyPr/>
          <a:lstStyle>
            <a:lvl1pPr>
              <a:defRPr sz="18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noProof="0"/>
              <a:t>Enter heading here</a:t>
            </a:r>
          </a:p>
        </p:txBody>
      </p:sp>
      <p:sp>
        <p:nvSpPr>
          <p:cNvPr id="76" name="Text Placeholder 60">
            <a:extLst>
              <a:ext uri="{FF2B5EF4-FFF2-40B4-BE49-F238E27FC236}">
                <a16:creationId xmlns:a16="http://schemas.microsoft.com/office/drawing/2014/main" id="{A13AE8A4-B61B-40CE-9CD5-3947C689C9B0}"/>
              </a:ext>
            </a:extLst>
          </p:cNvPr>
          <p:cNvSpPr>
            <a:spLocks noGrp="1"/>
          </p:cNvSpPr>
          <p:nvPr>
            <p:ph type="body" sz="quarter" idx="29" hasCustomPrompt="1"/>
          </p:nvPr>
        </p:nvSpPr>
        <p:spPr>
          <a:xfrm>
            <a:off x="8334714" y="5027372"/>
            <a:ext cx="2776220" cy="633413"/>
          </a:xfrm>
        </p:spPr>
        <p:txBody>
          <a:bodyPr/>
          <a:lstStyle>
            <a:lvl1pPr>
              <a:defRPr sz="1200">
                <a:solidFill>
                  <a:srgbClr val="FFFFFF"/>
                </a:solidFill>
              </a:defRPr>
            </a:lvl1pPr>
            <a:lvl2pPr>
              <a:defRPr sz="12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noProof="0"/>
              <a:t>Enter text here</a:t>
            </a:r>
          </a:p>
          <a:p>
            <a:pPr lvl="1"/>
            <a:r>
              <a:rPr lang="en-GB" noProof="0"/>
              <a:t>Second level</a:t>
            </a:r>
          </a:p>
        </p:txBody>
      </p:sp>
      <p:grpSp>
        <p:nvGrpSpPr>
          <p:cNvPr id="80" name="Group 79">
            <a:extLst>
              <a:ext uri="{FF2B5EF4-FFF2-40B4-BE49-F238E27FC236}">
                <a16:creationId xmlns:a16="http://schemas.microsoft.com/office/drawing/2014/main" id="{384B203E-A4CA-4A34-ADC5-6E6B67132896}"/>
              </a:ext>
            </a:extLst>
          </p:cNvPr>
          <p:cNvGrpSpPr/>
          <p:nvPr userDrawn="1"/>
        </p:nvGrpSpPr>
        <p:grpSpPr>
          <a:xfrm>
            <a:off x="4338828" y="2110783"/>
            <a:ext cx="0" cy="3366451"/>
            <a:chOff x="4338828" y="2110783"/>
            <a:chExt cx="0" cy="3366451"/>
          </a:xfrm>
        </p:grpSpPr>
        <p:cxnSp>
          <p:nvCxnSpPr>
            <p:cNvPr id="78" name="Straight Connector 77">
              <a:extLst>
                <a:ext uri="{FF2B5EF4-FFF2-40B4-BE49-F238E27FC236}">
                  <a16:creationId xmlns:a16="http://schemas.microsoft.com/office/drawing/2014/main" id="{A650F4FC-E616-467C-88C1-F2E5C0F2341D}"/>
                </a:ext>
              </a:extLst>
            </p:cNvPr>
            <p:cNvCxnSpPr/>
            <p:nvPr userDrawn="1"/>
          </p:nvCxnSpPr>
          <p:spPr>
            <a:xfrm>
              <a:off x="4338828" y="2110783"/>
              <a:ext cx="0" cy="14452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A3BE8A3-06C6-46B8-92EA-C0DA12E75F7C}"/>
                </a:ext>
              </a:extLst>
            </p:cNvPr>
            <p:cNvCxnSpPr/>
            <p:nvPr userDrawn="1"/>
          </p:nvCxnSpPr>
          <p:spPr>
            <a:xfrm>
              <a:off x="4338828" y="4032017"/>
              <a:ext cx="0" cy="14452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97FF21B9-05B6-4E8C-A88D-1007F264B52A}"/>
              </a:ext>
            </a:extLst>
          </p:cNvPr>
          <p:cNvGrpSpPr/>
          <p:nvPr userDrawn="1"/>
        </p:nvGrpSpPr>
        <p:grpSpPr>
          <a:xfrm>
            <a:off x="7932956" y="2110783"/>
            <a:ext cx="0" cy="3366451"/>
            <a:chOff x="4338828" y="2110783"/>
            <a:chExt cx="0" cy="3366451"/>
          </a:xfrm>
        </p:grpSpPr>
        <p:cxnSp>
          <p:nvCxnSpPr>
            <p:cNvPr id="82" name="Straight Connector 81">
              <a:extLst>
                <a:ext uri="{FF2B5EF4-FFF2-40B4-BE49-F238E27FC236}">
                  <a16:creationId xmlns:a16="http://schemas.microsoft.com/office/drawing/2014/main" id="{65A940A0-DFC7-456E-8A35-79B6D95DE9E2}"/>
                </a:ext>
              </a:extLst>
            </p:cNvPr>
            <p:cNvCxnSpPr/>
            <p:nvPr userDrawn="1"/>
          </p:nvCxnSpPr>
          <p:spPr>
            <a:xfrm>
              <a:off x="4338828" y="2110783"/>
              <a:ext cx="0" cy="14452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4FD57DD-483F-48E7-B184-4E7421546C3F}"/>
                </a:ext>
              </a:extLst>
            </p:cNvPr>
            <p:cNvCxnSpPr/>
            <p:nvPr userDrawn="1"/>
          </p:nvCxnSpPr>
          <p:spPr>
            <a:xfrm>
              <a:off x="4338828" y="4032017"/>
              <a:ext cx="0" cy="14452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5" name="Rectangle 84">
            <a:extLst>
              <a:ext uri="{FF2B5EF4-FFF2-40B4-BE49-F238E27FC236}">
                <a16:creationId xmlns:a16="http://schemas.microsoft.com/office/drawing/2014/main" id="{491CDF1F-6020-42AA-96D7-D282DC5AF3A1}"/>
              </a:ext>
            </a:extLst>
          </p:cNvPr>
          <p:cNvSpPr/>
          <p:nvPr userDrawn="1"/>
        </p:nvSpPr>
        <p:spPr>
          <a:xfrm>
            <a:off x="325119" y="0"/>
            <a:ext cx="579756" cy="1022985"/>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 name="Title 2">
            <a:extLst>
              <a:ext uri="{FF2B5EF4-FFF2-40B4-BE49-F238E27FC236}">
                <a16:creationId xmlns:a16="http://schemas.microsoft.com/office/drawing/2014/main" id="{03A1BA9D-2902-40D2-87AB-F3C2BF7C4EE4}"/>
              </a:ext>
            </a:extLst>
          </p:cNvPr>
          <p:cNvSpPr>
            <a:spLocks noGrp="1"/>
          </p:cNvSpPr>
          <p:nvPr>
            <p:ph type="title" hasCustomPrompt="1"/>
          </p:nvPr>
        </p:nvSpPr>
        <p:spPr>
          <a:xfrm>
            <a:off x="1130300" y="524414"/>
            <a:ext cx="6802656" cy="912178"/>
          </a:xfrm>
        </p:spPr>
        <p:txBody>
          <a:bodyPr/>
          <a:lstStyle>
            <a:lvl1pPr>
              <a:defRPr/>
            </a:lvl1pPr>
          </a:lstStyle>
          <a:p>
            <a:r>
              <a:rPr lang="en-GB" noProof="0"/>
              <a:t>Enter title here</a:t>
            </a:r>
          </a:p>
        </p:txBody>
      </p:sp>
    </p:spTree>
    <p:custDataLst>
      <p:tags r:id="rId1"/>
    </p:custDataLst>
    <p:extLst>
      <p:ext uri="{BB962C8B-B14F-4D97-AF65-F5344CB8AC3E}">
        <p14:creationId xmlns:p14="http://schemas.microsoft.com/office/powerpoint/2010/main" val="362666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 Icons">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B665A4EF-1963-478B-9D20-AD84AD517902}"/>
              </a:ext>
            </a:extLst>
          </p:cNvPr>
          <p:cNvGrpSpPr/>
          <p:nvPr userDrawn="1"/>
        </p:nvGrpSpPr>
        <p:grpSpPr>
          <a:xfrm>
            <a:off x="6482434" y="-1141198"/>
            <a:ext cx="6577072" cy="8580717"/>
            <a:chOff x="3838228" y="-1705643"/>
            <a:chExt cx="6365233" cy="8304341"/>
          </a:xfrm>
          <a:noFill/>
        </p:grpSpPr>
        <p:sp>
          <p:nvSpPr>
            <p:cNvPr id="66" name="Hexagon 65">
              <a:extLst>
                <a:ext uri="{FF2B5EF4-FFF2-40B4-BE49-F238E27FC236}">
                  <a16:creationId xmlns:a16="http://schemas.microsoft.com/office/drawing/2014/main" id="{45418FA6-C908-4174-81A6-6F8E9A6772D6}"/>
                </a:ext>
              </a:extLst>
            </p:cNvPr>
            <p:cNvSpPr/>
            <p:nvPr userDrawn="1"/>
          </p:nvSpPr>
          <p:spPr>
            <a:xfrm>
              <a:off x="5387349" y="845"/>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67" name="Hexagon 66">
              <a:extLst>
                <a:ext uri="{FF2B5EF4-FFF2-40B4-BE49-F238E27FC236}">
                  <a16:creationId xmlns:a16="http://schemas.microsoft.com/office/drawing/2014/main" id="{86E30E6C-2442-4AE1-AC2A-A4F64ACFD02B}"/>
                </a:ext>
              </a:extLst>
            </p:cNvPr>
            <p:cNvSpPr/>
            <p:nvPr userDrawn="1"/>
          </p:nvSpPr>
          <p:spPr>
            <a:xfrm>
              <a:off x="5387349" y="1706488"/>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68" name="Hexagon 67">
              <a:extLst>
                <a:ext uri="{FF2B5EF4-FFF2-40B4-BE49-F238E27FC236}">
                  <a16:creationId xmlns:a16="http://schemas.microsoft.com/office/drawing/2014/main" id="{1EC8777B-8C8A-4545-9057-8B1D8701637C}"/>
                </a:ext>
              </a:extLst>
            </p:cNvPr>
            <p:cNvSpPr/>
            <p:nvPr userDrawn="1"/>
          </p:nvSpPr>
          <p:spPr>
            <a:xfrm>
              <a:off x="6936469" y="-852399"/>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69" name="Hexagon 68">
              <a:extLst>
                <a:ext uri="{FF2B5EF4-FFF2-40B4-BE49-F238E27FC236}">
                  <a16:creationId xmlns:a16="http://schemas.microsoft.com/office/drawing/2014/main" id="{2AE1417B-8A5A-40B4-897F-6B24B32F0F7C}"/>
                </a:ext>
              </a:extLst>
            </p:cNvPr>
            <p:cNvSpPr/>
            <p:nvPr userDrawn="1"/>
          </p:nvSpPr>
          <p:spPr>
            <a:xfrm>
              <a:off x="6936469" y="85324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70" name="Hexagon 69">
              <a:extLst>
                <a:ext uri="{FF2B5EF4-FFF2-40B4-BE49-F238E27FC236}">
                  <a16:creationId xmlns:a16="http://schemas.microsoft.com/office/drawing/2014/main" id="{F7FCC82C-D7DD-4DA9-AFE1-0499BF02B2B6}"/>
                </a:ext>
              </a:extLst>
            </p:cNvPr>
            <p:cNvSpPr/>
            <p:nvPr userDrawn="1"/>
          </p:nvSpPr>
          <p:spPr>
            <a:xfrm>
              <a:off x="8485589" y="-1705643"/>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71" name="Hexagon 70">
              <a:extLst>
                <a:ext uri="{FF2B5EF4-FFF2-40B4-BE49-F238E27FC236}">
                  <a16:creationId xmlns:a16="http://schemas.microsoft.com/office/drawing/2014/main" id="{CB622B07-0796-49B3-B545-AD65A6A1E0FE}"/>
                </a:ext>
              </a:extLst>
            </p:cNvPr>
            <p:cNvSpPr/>
            <p:nvPr userDrawn="1"/>
          </p:nvSpPr>
          <p:spPr>
            <a:xfrm>
              <a:off x="8485589" y="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72" name="Hexagon 71">
              <a:extLst>
                <a:ext uri="{FF2B5EF4-FFF2-40B4-BE49-F238E27FC236}">
                  <a16:creationId xmlns:a16="http://schemas.microsoft.com/office/drawing/2014/main" id="{B6C1F53F-AE57-4C8A-BB2A-A4F354512AA7}"/>
                </a:ext>
              </a:extLst>
            </p:cNvPr>
            <p:cNvSpPr/>
            <p:nvPr userDrawn="1"/>
          </p:nvSpPr>
          <p:spPr>
            <a:xfrm>
              <a:off x="6936469" y="2559731"/>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73" name="Hexagon 72">
              <a:extLst>
                <a:ext uri="{FF2B5EF4-FFF2-40B4-BE49-F238E27FC236}">
                  <a16:creationId xmlns:a16="http://schemas.microsoft.com/office/drawing/2014/main" id="{E565811D-27CC-4139-8164-15EDB608D2C1}"/>
                </a:ext>
              </a:extLst>
            </p:cNvPr>
            <p:cNvSpPr/>
            <p:nvPr userDrawn="1"/>
          </p:nvSpPr>
          <p:spPr>
            <a:xfrm>
              <a:off x="6936469" y="426537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74" name="Hexagon 73">
              <a:extLst>
                <a:ext uri="{FF2B5EF4-FFF2-40B4-BE49-F238E27FC236}">
                  <a16:creationId xmlns:a16="http://schemas.microsoft.com/office/drawing/2014/main" id="{D7C8BE8D-D127-42DC-97AD-B4EB79AC60C4}"/>
                </a:ext>
              </a:extLst>
            </p:cNvPr>
            <p:cNvSpPr/>
            <p:nvPr userDrawn="1"/>
          </p:nvSpPr>
          <p:spPr>
            <a:xfrm>
              <a:off x="8485589" y="1706487"/>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75" name="Hexagon 74">
              <a:extLst>
                <a:ext uri="{FF2B5EF4-FFF2-40B4-BE49-F238E27FC236}">
                  <a16:creationId xmlns:a16="http://schemas.microsoft.com/office/drawing/2014/main" id="{166A35F7-772F-4D32-A2D2-0FF4EA28377C}"/>
                </a:ext>
              </a:extLst>
            </p:cNvPr>
            <p:cNvSpPr/>
            <p:nvPr userDrawn="1"/>
          </p:nvSpPr>
          <p:spPr>
            <a:xfrm>
              <a:off x="8485589" y="341213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76" name="Hexagon 75">
              <a:extLst>
                <a:ext uri="{FF2B5EF4-FFF2-40B4-BE49-F238E27FC236}">
                  <a16:creationId xmlns:a16="http://schemas.microsoft.com/office/drawing/2014/main" id="{CFC96ED5-9C3F-4305-985A-DEC0F82285DB}"/>
                </a:ext>
              </a:extLst>
            </p:cNvPr>
            <p:cNvSpPr/>
            <p:nvPr userDrawn="1"/>
          </p:nvSpPr>
          <p:spPr>
            <a:xfrm>
              <a:off x="5387349" y="341213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77" name="Hexagon 76">
              <a:extLst>
                <a:ext uri="{FF2B5EF4-FFF2-40B4-BE49-F238E27FC236}">
                  <a16:creationId xmlns:a16="http://schemas.microsoft.com/office/drawing/2014/main" id="{7FFFDB54-1CFD-4530-A0D1-A5767305DE45}"/>
                </a:ext>
              </a:extLst>
            </p:cNvPr>
            <p:cNvSpPr/>
            <p:nvPr userDrawn="1"/>
          </p:nvSpPr>
          <p:spPr>
            <a:xfrm>
              <a:off x="5387349" y="5117772"/>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78" name="Hexagon 77">
              <a:extLst>
                <a:ext uri="{FF2B5EF4-FFF2-40B4-BE49-F238E27FC236}">
                  <a16:creationId xmlns:a16="http://schemas.microsoft.com/office/drawing/2014/main" id="{01D01279-1AB5-492E-8450-945EA90AA506}"/>
                </a:ext>
              </a:extLst>
            </p:cNvPr>
            <p:cNvSpPr/>
            <p:nvPr userDrawn="1"/>
          </p:nvSpPr>
          <p:spPr>
            <a:xfrm>
              <a:off x="3838228" y="426537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sp>
        <p:nvSpPr>
          <p:cNvPr id="30" name="Rectangle 29">
            <a:extLst>
              <a:ext uri="{FF2B5EF4-FFF2-40B4-BE49-F238E27FC236}">
                <a16:creationId xmlns:a16="http://schemas.microsoft.com/office/drawing/2014/main" id="{6AFD5C38-D9AA-47B6-8EAA-4D2A7F42819A}"/>
              </a:ext>
            </a:extLst>
          </p:cNvPr>
          <p:cNvSpPr/>
          <p:nvPr userDrawn="1"/>
        </p:nvSpPr>
        <p:spPr>
          <a:xfrm>
            <a:off x="0" y="1877675"/>
            <a:ext cx="12192000" cy="3871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23" name="Rectangle 22">
            <a:extLst>
              <a:ext uri="{FF2B5EF4-FFF2-40B4-BE49-F238E27FC236}">
                <a16:creationId xmlns:a16="http://schemas.microsoft.com/office/drawing/2014/main" id="{DEC5D6D5-A22F-4360-BE6E-D053E3135B7F}"/>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noProof="0" smtClean="0"/>
              <a:pPr/>
              <a:t>‹#›</a:t>
            </a:fld>
            <a:endParaRPr lang="en-GB" noProof="0"/>
          </a:p>
        </p:txBody>
      </p:sp>
      <p:sp>
        <p:nvSpPr>
          <p:cNvPr id="44" name="Text Placeholder 11">
            <a:extLst>
              <a:ext uri="{FF2B5EF4-FFF2-40B4-BE49-F238E27FC236}">
                <a16:creationId xmlns:a16="http://schemas.microsoft.com/office/drawing/2014/main" id="{79F1311A-10A7-4169-91E6-D9D85713B427}"/>
              </a:ext>
            </a:extLst>
          </p:cNvPr>
          <p:cNvSpPr>
            <a:spLocks noGrp="1"/>
          </p:cNvSpPr>
          <p:nvPr>
            <p:ph type="body" sz="quarter" idx="16" hasCustomPrompt="1"/>
          </p:nvPr>
        </p:nvSpPr>
        <p:spPr>
          <a:xfrm>
            <a:off x="1090878" y="3219995"/>
            <a:ext cx="2233000" cy="584743"/>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4" name="Rectangle 53">
            <a:extLst>
              <a:ext uri="{FF2B5EF4-FFF2-40B4-BE49-F238E27FC236}">
                <a16:creationId xmlns:a16="http://schemas.microsoft.com/office/drawing/2014/main" id="{971B0C55-82A6-407C-9467-A7906B3FB65D}"/>
              </a:ext>
            </a:extLst>
          </p:cNvPr>
          <p:cNvSpPr/>
          <p:nvPr userDrawn="1"/>
        </p:nvSpPr>
        <p:spPr>
          <a:xfrm>
            <a:off x="325119" y="0"/>
            <a:ext cx="579756" cy="1022985"/>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4" name="Hexagon 33">
            <a:extLst>
              <a:ext uri="{FF2B5EF4-FFF2-40B4-BE49-F238E27FC236}">
                <a16:creationId xmlns:a16="http://schemas.microsoft.com/office/drawing/2014/main" id="{0FE4F385-C45F-41A0-99EA-6C50D528B31F}"/>
              </a:ext>
            </a:extLst>
          </p:cNvPr>
          <p:cNvSpPr/>
          <p:nvPr userDrawn="1"/>
        </p:nvSpPr>
        <p:spPr>
          <a:xfrm>
            <a:off x="1672344" y="2253257"/>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9" name="Picture Placeholder 8">
            <a:extLst>
              <a:ext uri="{FF2B5EF4-FFF2-40B4-BE49-F238E27FC236}">
                <a16:creationId xmlns:a16="http://schemas.microsoft.com/office/drawing/2014/main" id="{8F298E4E-BED6-4377-840B-59B91A0BDF8F}"/>
              </a:ext>
            </a:extLst>
          </p:cNvPr>
          <p:cNvSpPr>
            <a:spLocks noGrp="1"/>
          </p:cNvSpPr>
          <p:nvPr>
            <p:ph type="pic" sz="quarter" idx="21" hasCustomPrompt="1"/>
          </p:nvPr>
        </p:nvSpPr>
        <p:spPr>
          <a:xfrm>
            <a:off x="1888329" y="2395445"/>
            <a:ext cx="638098" cy="638098"/>
          </a:xfrm>
          <a:prstGeom prst="ellipse">
            <a:avLst/>
          </a:prstGeom>
        </p:spPr>
        <p:txBody>
          <a:bodyPr lIns="0" rIns="0" anchor="ctr"/>
          <a:lstStyle>
            <a:lvl1pPr algn="ctr">
              <a:defRPr sz="1200"/>
            </a:lvl1pPr>
          </a:lstStyle>
          <a:p>
            <a:r>
              <a:rPr lang="en-GB" noProof="0"/>
              <a:t>Insert icon</a:t>
            </a:r>
          </a:p>
        </p:txBody>
      </p:sp>
      <p:sp>
        <p:nvSpPr>
          <p:cNvPr id="31" name="Text Placeholder 11">
            <a:extLst>
              <a:ext uri="{FF2B5EF4-FFF2-40B4-BE49-F238E27FC236}">
                <a16:creationId xmlns:a16="http://schemas.microsoft.com/office/drawing/2014/main" id="{D256B31E-34C7-4242-AE78-821370B0115B}"/>
              </a:ext>
            </a:extLst>
          </p:cNvPr>
          <p:cNvSpPr>
            <a:spLocks noGrp="1"/>
          </p:cNvSpPr>
          <p:nvPr>
            <p:ph type="body" sz="quarter" idx="22" hasCustomPrompt="1"/>
          </p:nvPr>
        </p:nvSpPr>
        <p:spPr>
          <a:xfrm>
            <a:off x="3685091" y="3219995"/>
            <a:ext cx="2233000" cy="584743"/>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2" name="Hexagon 31">
            <a:extLst>
              <a:ext uri="{FF2B5EF4-FFF2-40B4-BE49-F238E27FC236}">
                <a16:creationId xmlns:a16="http://schemas.microsoft.com/office/drawing/2014/main" id="{D7569425-69B9-4F52-9B53-34C4C7DD7C00}"/>
              </a:ext>
            </a:extLst>
          </p:cNvPr>
          <p:cNvSpPr/>
          <p:nvPr userDrawn="1"/>
        </p:nvSpPr>
        <p:spPr>
          <a:xfrm>
            <a:off x="4266557" y="2253257"/>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3" name="Picture Placeholder 8">
            <a:extLst>
              <a:ext uri="{FF2B5EF4-FFF2-40B4-BE49-F238E27FC236}">
                <a16:creationId xmlns:a16="http://schemas.microsoft.com/office/drawing/2014/main" id="{98725F69-77B2-42A1-835B-974161EED4CA}"/>
              </a:ext>
            </a:extLst>
          </p:cNvPr>
          <p:cNvSpPr>
            <a:spLocks noGrp="1"/>
          </p:cNvSpPr>
          <p:nvPr>
            <p:ph type="pic" sz="quarter" idx="23" hasCustomPrompt="1"/>
          </p:nvPr>
        </p:nvSpPr>
        <p:spPr>
          <a:xfrm>
            <a:off x="4482542" y="2395445"/>
            <a:ext cx="638098" cy="638098"/>
          </a:xfrm>
          <a:prstGeom prst="ellipse">
            <a:avLst/>
          </a:prstGeom>
        </p:spPr>
        <p:txBody>
          <a:bodyPr lIns="0" rIns="0" anchor="ctr"/>
          <a:lstStyle>
            <a:lvl1pPr algn="ctr">
              <a:defRPr sz="1200"/>
            </a:lvl1pPr>
          </a:lstStyle>
          <a:p>
            <a:r>
              <a:rPr lang="en-GB" noProof="0"/>
              <a:t>Insert icon</a:t>
            </a:r>
          </a:p>
        </p:txBody>
      </p:sp>
      <p:sp>
        <p:nvSpPr>
          <p:cNvPr id="40" name="Text Placeholder 11">
            <a:extLst>
              <a:ext uri="{FF2B5EF4-FFF2-40B4-BE49-F238E27FC236}">
                <a16:creationId xmlns:a16="http://schemas.microsoft.com/office/drawing/2014/main" id="{CD9E4217-858B-4311-B5C9-4F0C31E0F9B2}"/>
              </a:ext>
            </a:extLst>
          </p:cNvPr>
          <p:cNvSpPr>
            <a:spLocks noGrp="1"/>
          </p:cNvSpPr>
          <p:nvPr>
            <p:ph type="body" sz="quarter" idx="24" hasCustomPrompt="1"/>
          </p:nvPr>
        </p:nvSpPr>
        <p:spPr>
          <a:xfrm>
            <a:off x="6279304" y="3219995"/>
            <a:ext cx="2233000" cy="584743"/>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 name="Hexagon 40">
            <a:extLst>
              <a:ext uri="{FF2B5EF4-FFF2-40B4-BE49-F238E27FC236}">
                <a16:creationId xmlns:a16="http://schemas.microsoft.com/office/drawing/2014/main" id="{4116DCB5-EC2B-4DF1-9444-77E8BB3D000C}"/>
              </a:ext>
            </a:extLst>
          </p:cNvPr>
          <p:cNvSpPr/>
          <p:nvPr userDrawn="1"/>
        </p:nvSpPr>
        <p:spPr>
          <a:xfrm>
            <a:off x="6860770" y="2253257"/>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2" name="Picture Placeholder 8">
            <a:extLst>
              <a:ext uri="{FF2B5EF4-FFF2-40B4-BE49-F238E27FC236}">
                <a16:creationId xmlns:a16="http://schemas.microsoft.com/office/drawing/2014/main" id="{F15CFCCD-A0D5-4728-8EBB-DD840E3F9D5A}"/>
              </a:ext>
            </a:extLst>
          </p:cNvPr>
          <p:cNvSpPr>
            <a:spLocks noGrp="1"/>
          </p:cNvSpPr>
          <p:nvPr>
            <p:ph type="pic" sz="quarter" idx="25" hasCustomPrompt="1"/>
          </p:nvPr>
        </p:nvSpPr>
        <p:spPr>
          <a:xfrm>
            <a:off x="7076756" y="2395445"/>
            <a:ext cx="638098" cy="638098"/>
          </a:xfrm>
          <a:prstGeom prst="ellipse">
            <a:avLst/>
          </a:prstGeom>
        </p:spPr>
        <p:txBody>
          <a:bodyPr lIns="0" rIns="0" anchor="ctr"/>
          <a:lstStyle>
            <a:lvl1pPr algn="ctr">
              <a:defRPr sz="1200"/>
            </a:lvl1pPr>
          </a:lstStyle>
          <a:p>
            <a:r>
              <a:rPr lang="en-GB" noProof="0"/>
              <a:t>Insert icon</a:t>
            </a:r>
          </a:p>
        </p:txBody>
      </p:sp>
      <p:sp>
        <p:nvSpPr>
          <p:cNvPr id="52" name="Text Placeholder 11">
            <a:extLst>
              <a:ext uri="{FF2B5EF4-FFF2-40B4-BE49-F238E27FC236}">
                <a16:creationId xmlns:a16="http://schemas.microsoft.com/office/drawing/2014/main" id="{7423BBC6-48B9-42FF-9E6B-9B5AD860D2E2}"/>
              </a:ext>
            </a:extLst>
          </p:cNvPr>
          <p:cNvSpPr>
            <a:spLocks noGrp="1"/>
          </p:cNvSpPr>
          <p:nvPr>
            <p:ph type="body" sz="quarter" idx="26" hasCustomPrompt="1"/>
          </p:nvPr>
        </p:nvSpPr>
        <p:spPr>
          <a:xfrm>
            <a:off x="8873518" y="3219995"/>
            <a:ext cx="2233000" cy="584743"/>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3" name="Hexagon 52">
            <a:extLst>
              <a:ext uri="{FF2B5EF4-FFF2-40B4-BE49-F238E27FC236}">
                <a16:creationId xmlns:a16="http://schemas.microsoft.com/office/drawing/2014/main" id="{59C8DC4F-2389-4097-881C-55081619C6DF}"/>
              </a:ext>
            </a:extLst>
          </p:cNvPr>
          <p:cNvSpPr/>
          <p:nvPr userDrawn="1"/>
        </p:nvSpPr>
        <p:spPr>
          <a:xfrm>
            <a:off x="9454983" y="2253257"/>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5" name="Picture Placeholder 8">
            <a:extLst>
              <a:ext uri="{FF2B5EF4-FFF2-40B4-BE49-F238E27FC236}">
                <a16:creationId xmlns:a16="http://schemas.microsoft.com/office/drawing/2014/main" id="{E61C7589-6941-4977-B895-2117BAFC312F}"/>
              </a:ext>
            </a:extLst>
          </p:cNvPr>
          <p:cNvSpPr>
            <a:spLocks noGrp="1"/>
          </p:cNvSpPr>
          <p:nvPr>
            <p:ph type="pic" sz="quarter" idx="27" hasCustomPrompt="1"/>
          </p:nvPr>
        </p:nvSpPr>
        <p:spPr>
          <a:xfrm>
            <a:off x="9670969" y="2395445"/>
            <a:ext cx="638098" cy="638098"/>
          </a:xfrm>
          <a:prstGeom prst="ellipse">
            <a:avLst/>
          </a:prstGeom>
        </p:spPr>
        <p:txBody>
          <a:bodyPr lIns="0" rIns="0" anchor="ctr"/>
          <a:lstStyle>
            <a:lvl1pPr algn="ctr">
              <a:defRPr sz="1200"/>
            </a:lvl1pPr>
          </a:lstStyle>
          <a:p>
            <a:r>
              <a:rPr lang="en-GB" noProof="0"/>
              <a:t>Insert icon</a:t>
            </a:r>
          </a:p>
        </p:txBody>
      </p:sp>
      <p:cxnSp>
        <p:nvCxnSpPr>
          <p:cNvPr id="10" name="Straight Connector 9">
            <a:extLst>
              <a:ext uri="{FF2B5EF4-FFF2-40B4-BE49-F238E27FC236}">
                <a16:creationId xmlns:a16="http://schemas.microsoft.com/office/drawing/2014/main" id="{9CF9F8BE-D445-4895-AC3F-7D70901DAA81}"/>
              </a:ext>
            </a:extLst>
          </p:cNvPr>
          <p:cNvCxnSpPr/>
          <p:nvPr userDrawn="1"/>
        </p:nvCxnSpPr>
        <p:spPr>
          <a:xfrm>
            <a:off x="910272" y="2253257"/>
            <a:ext cx="0" cy="12727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E756800-3F20-4A36-A17C-EEBC809DB3A0}"/>
              </a:ext>
            </a:extLst>
          </p:cNvPr>
          <p:cNvCxnSpPr/>
          <p:nvPr userDrawn="1"/>
        </p:nvCxnSpPr>
        <p:spPr>
          <a:xfrm>
            <a:off x="3504485" y="2253257"/>
            <a:ext cx="0" cy="12727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7933568-8683-493D-A143-3F400DC13C8E}"/>
              </a:ext>
            </a:extLst>
          </p:cNvPr>
          <p:cNvCxnSpPr/>
          <p:nvPr userDrawn="1"/>
        </p:nvCxnSpPr>
        <p:spPr>
          <a:xfrm>
            <a:off x="6098698" y="2253257"/>
            <a:ext cx="0" cy="12727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DF04C5B-4E80-405E-94F2-30C0E188C6DB}"/>
              </a:ext>
            </a:extLst>
          </p:cNvPr>
          <p:cNvCxnSpPr/>
          <p:nvPr userDrawn="1"/>
        </p:nvCxnSpPr>
        <p:spPr>
          <a:xfrm>
            <a:off x="8692911" y="2253257"/>
            <a:ext cx="0" cy="12727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DFDFA5A-1BCD-4943-AFC8-C81D2692FC22}"/>
              </a:ext>
            </a:extLst>
          </p:cNvPr>
          <p:cNvCxnSpPr/>
          <p:nvPr userDrawn="1"/>
        </p:nvCxnSpPr>
        <p:spPr>
          <a:xfrm>
            <a:off x="11287125" y="2253257"/>
            <a:ext cx="0" cy="12727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2EDC9D21-AF2F-4DF5-88A3-4BDA47C6F151}"/>
              </a:ext>
            </a:extLst>
          </p:cNvPr>
          <p:cNvGrpSpPr/>
          <p:nvPr userDrawn="1"/>
        </p:nvGrpSpPr>
        <p:grpSpPr>
          <a:xfrm rot="16200000">
            <a:off x="360407" y="4836458"/>
            <a:ext cx="1946732" cy="3990582"/>
            <a:chOff x="10692184" y="-1639954"/>
            <a:chExt cx="1784352" cy="3657721"/>
          </a:xfrm>
          <a:noFill/>
        </p:grpSpPr>
        <p:sp>
          <p:nvSpPr>
            <p:cNvPr id="62" name="Hexagon 61">
              <a:extLst>
                <a:ext uri="{FF2B5EF4-FFF2-40B4-BE49-F238E27FC236}">
                  <a16:creationId xmlns:a16="http://schemas.microsoft.com/office/drawing/2014/main" id="{2B8F4E3F-EB30-4ADE-9A17-D0C0777C5508}"/>
                </a:ext>
              </a:extLst>
            </p:cNvPr>
            <p:cNvSpPr/>
            <p:nvPr userDrawn="1"/>
          </p:nvSpPr>
          <p:spPr>
            <a:xfrm rot="5400000">
              <a:off x="10600392"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63" name="Hexagon 62">
              <a:extLst>
                <a:ext uri="{FF2B5EF4-FFF2-40B4-BE49-F238E27FC236}">
                  <a16:creationId xmlns:a16="http://schemas.microsoft.com/office/drawing/2014/main" id="{0F972CC2-86D8-4A5F-B725-D48E32530F0F}"/>
                </a:ext>
              </a:extLst>
            </p:cNvPr>
            <p:cNvSpPr/>
            <p:nvPr userDrawn="1"/>
          </p:nvSpPr>
          <p:spPr>
            <a:xfrm rot="5400000">
              <a:off x="11237356" y="-384788"/>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64" name="Hexagon 63">
              <a:extLst>
                <a:ext uri="{FF2B5EF4-FFF2-40B4-BE49-F238E27FC236}">
                  <a16:creationId xmlns:a16="http://schemas.microsoft.com/office/drawing/2014/main" id="{DDA03601-4898-41A2-B438-0EC994714C60}"/>
                </a:ext>
              </a:extLst>
            </p:cNvPr>
            <p:cNvSpPr/>
            <p:nvPr userDrawn="1"/>
          </p:nvSpPr>
          <p:spPr>
            <a:xfrm rot="5400000">
              <a:off x="10600392" y="-1548162"/>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sp>
        <p:nvSpPr>
          <p:cNvPr id="43" name="Text Placeholder 11">
            <a:extLst>
              <a:ext uri="{FF2B5EF4-FFF2-40B4-BE49-F238E27FC236}">
                <a16:creationId xmlns:a16="http://schemas.microsoft.com/office/drawing/2014/main" id="{B0DB6152-56EF-430F-B55D-9E6CFF1A8EC3}"/>
              </a:ext>
            </a:extLst>
          </p:cNvPr>
          <p:cNvSpPr>
            <a:spLocks noGrp="1"/>
          </p:cNvSpPr>
          <p:nvPr>
            <p:ph type="body" sz="quarter" idx="28" hasCustomPrompt="1"/>
          </p:nvPr>
        </p:nvSpPr>
        <p:spPr>
          <a:xfrm>
            <a:off x="1094518" y="4898985"/>
            <a:ext cx="2233000" cy="584743"/>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 name="Hexagon 44">
            <a:extLst>
              <a:ext uri="{FF2B5EF4-FFF2-40B4-BE49-F238E27FC236}">
                <a16:creationId xmlns:a16="http://schemas.microsoft.com/office/drawing/2014/main" id="{6ECFE8CC-E293-46E2-99EF-C7CBB1B275E0}"/>
              </a:ext>
            </a:extLst>
          </p:cNvPr>
          <p:cNvSpPr/>
          <p:nvPr userDrawn="1"/>
        </p:nvSpPr>
        <p:spPr>
          <a:xfrm>
            <a:off x="1675984" y="3932247"/>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6" name="Picture Placeholder 8">
            <a:extLst>
              <a:ext uri="{FF2B5EF4-FFF2-40B4-BE49-F238E27FC236}">
                <a16:creationId xmlns:a16="http://schemas.microsoft.com/office/drawing/2014/main" id="{B95753A1-004F-4B0B-A879-6DD2DE59C4D4}"/>
              </a:ext>
            </a:extLst>
          </p:cNvPr>
          <p:cNvSpPr>
            <a:spLocks noGrp="1"/>
          </p:cNvSpPr>
          <p:nvPr>
            <p:ph type="pic" sz="quarter" idx="29" hasCustomPrompt="1"/>
          </p:nvPr>
        </p:nvSpPr>
        <p:spPr>
          <a:xfrm>
            <a:off x="1891970" y="4074435"/>
            <a:ext cx="638098" cy="638098"/>
          </a:xfrm>
          <a:prstGeom prst="ellipse">
            <a:avLst/>
          </a:prstGeom>
        </p:spPr>
        <p:txBody>
          <a:bodyPr lIns="0" rIns="0" anchor="ctr"/>
          <a:lstStyle>
            <a:lvl1pPr algn="ctr">
              <a:defRPr sz="1200"/>
            </a:lvl1pPr>
          </a:lstStyle>
          <a:p>
            <a:r>
              <a:rPr lang="en-GB" noProof="0"/>
              <a:t>Insert icon</a:t>
            </a:r>
          </a:p>
        </p:txBody>
      </p:sp>
      <p:sp>
        <p:nvSpPr>
          <p:cNvPr id="47" name="Text Placeholder 11">
            <a:extLst>
              <a:ext uri="{FF2B5EF4-FFF2-40B4-BE49-F238E27FC236}">
                <a16:creationId xmlns:a16="http://schemas.microsoft.com/office/drawing/2014/main" id="{77C1C557-0C5B-4CC6-99D2-32DA7AA1FA1A}"/>
              </a:ext>
            </a:extLst>
          </p:cNvPr>
          <p:cNvSpPr>
            <a:spLocks noGrp="1"/>
          </p:cNvSpPr>
          <p:nvPr>
            <p:ph type="body" sz="quarter" idx="30" hasCustomPrompt="1"/>
          </p:nvPr>
        </p:nvSpPr>
        <p:spPr>
          <a:xfrm>
            <a:off x="3688731" y="4898985"/>
            <a:ext cx="2233000" cy="584743"/>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8" name="Hexagon 47">
            <a:extLst>
              <a:ext uri="{FF2B5EF4-FFF2-40B4-BE49-F238E27FC236}">
                <a16:creationId xmlns:a16="http://schemas.microsoft.com/office/drawing/2014/main" id="{3E5FF7EC-77C6-4B20-ABDB-645C1930BD83}"/>
              </a:ext>
            </a:extLst>
          </p:cNvPr>
          <p:cNvSpPr/>
          <p:nvPr userDrawn="1"/>
        </p:nvSpPr>
        <p:spPr>
          <a:xfrm>
            <a:off x="4270197" y="3932247"/>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9" name="Picture Placeholder 8">
            <a:extLst>
              <a:ext uri="{FF2B5EF4-FFF2-40B4-BE49-F238E27FC236}">
                <a16:creationId xmlns:a16="http://schemas.microsoft.com/office/drawing/2014/main" id="{286AAD8C-7D83-42CB-A4AE-BE1F0D3A5BE1}"/>
              </a:ext>
            </a:extLst>
          </p:cNvPr>
          <p:cNvSpPr>
            <a:spLocks noGrp="1"/>
          </p:cNvSpPr>
          <p:nvPr>
            <p:ph type="pic" sz="quarter" idx="31" hasCustomPrompt="1"/>
          </p:nvPr>
        </p:nvSpPr>
        <p:spPr>
          <a:xfrm>
            <a:off x="4486182" y="4074435"/>
            <a:ext cx="638098" cy="638098"/>
          </a:xfrm>
          <a:prstGeom prst="ellipse">
            <a:avLst/>
          </a:prstGeom>
        </p:spPr>
        <p:txBody>
          <a:bodyPr lIns="0" rIns="0" anchor="ctr"/>
          <a:lstStyle>
            <a:lvl1pPr algn="ctr">
              <a:defRPr sz="1200"/>
            </a:lvl1pPr>
          </a:lstStyle>
          <a:p>
            <a:r>
              <a:rPr lang="en-GB" noProof="0"/>
              <a:t>Insert icon</a:t>
            </a:r>
          </a:p>
        </p:txBody>
      </p:sp>
      <p:sp>
        <p:nvSpPr>
          <p:cNvPr id="50" name="Text Placeholder 11">
            <a:extLst>
              <a:ext uri="{FF2B5EF4-FFF2-40B4-BE49-F238E27FC236}">
                <a16:creationId xmlns:a16="http://schemas.microsoft.com/office/drawing/2014/main" id="{C316FB55-8D7B-435A-92C2-3225838CDF02}"/>
              </a:ext>
            </a:extLst>
          </p:cNvPr>
          <p:cNvSpPr>
            <a:spLocks noGrp="1"/>
          </p:cNvSpPr>
          <p:nvPr>
            <p:ph type="body" sz="quarter" idx="32" hasCustomPrompt="1"/>
          </p:nvPr>
        </p:nvSpPr>
        <p:spPr>
          <a:xfrm>
            <a:off x="6282944" y="4898985"/>
            <a:ext cx="2233000" cy="584743"/>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 name="Hexagon 50">
            <a:extLst>
              <a:ext uri="{FF2B5EF4-FFF2-40B4-BE49-F238E27FC236}">
                <a16:creationId xmlns:a16="http://schemas.microsoft.com/office/drawing/2014/main" id="{C97E69B8-7EF0-4933-832D-10BEAB627D67}"/>
              </a:ext>
            </a:extLst>
          </p:cNvPr>
          <p:cNvSpPr/>
          <p:nvPr userDrawn="1"/>
        </p:nvSpPr>
        <p:spPr>
          <a:xfrm>
            <a:off x="6864410" y="3932247"/>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60" name="Picture Placeholder 8">
            <a:extLst>
              <a:ext uri="{FF2B5EF4-FFF2-40B4-BE49-F238E27FC236}">
                <a16:creationId xmlns:a16="http://schemas.microsoft.com/office/drawing/2014/main" id="{4E2FF58C-23A0-4D0C-88A5-E58746D5C2EF}"/>
              </a:ext>
            </a:extLst>
          </p:cNvPr>
          <p:cNvSpPr>
            <a:spLocks noGrp="1"/>
          </p:cNvSpPr>
          <p:nvPr>
            <p:ph type="pic" sz="quarter" idx="33" hasCustomPrompt="1"/>
          </p:nvPr>
        </p:nvSpPr>
        <p:spPr>
          <a:xfrm>
            <a:off x="7080395" y="4074435"/>
            <a:ext cx="638098" cy="638098"/>
          </a:xfrm>
          <a:prstGeom prst="ellipse">
            <a:avLst/>
          </a:prstGeom>
        </p:spPr>
        <p:txBody>
          <a:bodyPr lIns="0" rIns="0" anchor="ctr"/>
          <a:lstStyle>
            <a:lvl1pPr algn="ctr">
              <a:defRPr sz="1200"/>
            </a:lvl1pPr>
          </a:lstStyle>
          <a:p>
            <a:r>
              <a:rPr lang="en-GB" noProof="0"/>
              <a:t>Insert icon</a:t>
            </a:r>
          </a:p>
        </p:txBody>
      </p:sp>
      <p:sp>
        <p:nvSpPr>
          <p:cNvPr id="79" name="Text Placeholder 11">
            <a:extLst>
              <a:ext uri="{FF2B5EF4-FFF2-40B4-BE49-F238E27FC236}">
                <a16:creationId xmlns:a16="http://schemas.microsoft.com/office/drawing/2014/main" id="{E69DA712-5F7A-432B-BA66-FDA34D062059}"/>
              </a:ext>
            </a:extLst>
          </p:cNvPr>
          <p:cNvSpPr>
            <a:spLocks noGrp="1"/>
          </p:cNvSpPr>
          <p:nvPr>
            <p:ph type="body" sz="quarter" idx="34" hasCustomPrompt="1"/>
          </p:nvPr>
        </p:nvSpPr>
        <p:spPr>
          <a:xfrm>
            <a:off x="8877158" y="4898985"/>
            <a:ext cx="2233000" cy="584743"/>
          </a:xfrm>
        </p:spPr>
        <p:txBody>
          <a:bodyPr/>
          <a:lstStyle>
            <a:lvl1pPr algn="ctr">
              <a:defRPr sz="1600">
                <a:solidFill>
                  <a:schemeClr val="bg1"/>
                </a:solidFill>
              </a:defRPr>
            </a:lvl1pPr>
            <a:lvl2pPr algn="ctr">
              <a:defRPr sz="1600">
                <a:solidFill>
                  <a:schemeClr val="bg1"/>
                </a:solidFill>
              </a:defRPr>
            </a:lvl2pPr>
            <a:lvl3pPr algn="ctr">
              <a:defRPr sz="1400">
                <a:solidFill>
                  <a:schemeClr val="bg1"/>
                </a:solidFill>
              </a:defRPr>
            </a:lvl3pPr>
            <a:lvl4pPr algn="ctr">
              <a:defRPr sz="1200">
                <a:solidFill>
                  <a:schemeClr val="bg1"/>
                </a:solidFill>
              </a:defRPr>
            </a:lvl4pPr>
            <a:lvl5pPr algn="ctr">
              <a:defRPr sz="1200">
                <a:solidFill>
                  <a:schemeClr val="bg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0" name="Hexagon 79">
            <a:extLst>
              <a:ext uri="{FF2B5EF4-FFF2-40B4-BE49-F238E27FC236}">
                <a16:creationId xmlns:a16="http://schemas.microsoft.com/office/drawing/2014/main" id="{E117DEB8-2621-419F-9A68-E264B3222DEA}"/>
              </a:ext>
            </a:extLst>
          </p:cNvPr>
          <p:cNvSpPr/>
          <p:nvPr userDrawn="1"/>
        </p:nvSpPr>
        <p:spPr>
          <a:xfrm>
            <a:off x="9458623" y="3932247"/>
            <a:ext cx="1070069" cy="92247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81" name="Picture Placeholder 8">
            <a:extLst>
              <a:ext uri="{FF2B5EF4-FFF2-40B4-BE49-F238E27FC236}">
                <a16:creationId xmlns:a16="http://schemas.microsoft.com/office/drawing/2014/main" id="{CFB7020D-EB25-43CE-8D14-E60E4847A03C}"/>
              </a:ext>
            </a:extLst>
          </p:cNvPr>
          <p:cNvSpPr>
            <a:spLocks noGrp="1"/>
          </p:cNvSpPr>
          <p:nvPr>
            <p:ph type="pic" sz="quarter" idx="35" hasCustomPrompt="1"/>
          </p:nvPr>
        </p:nvSpPr>
        <p:spPr>
          <a:xfrm>
            <a:off x="9674608" y="4074435"/>
            <a:ext cx="638098" cy="638098"/>
          </a:xfrm>
          <a:prstGeom prst="ellipse">
            <a:avLst/>
          </a:prstGeom>
        </p:spPr>
        <p:txBody>
          <a:bodyPr lIns="0" rIns="0" anchor="ctr"/>
          <a:lstStyle>
            <a:lvl1pPr algn="ctr">
              <a:defRPr sz="1200"/>
            </a:lvl1pPr>
          </a:lstStyle>
          <a:p>
            <a:r>
              <a:rPr lang="en-GB" noProof="0"/>
              <a:t>Insert icon</a:t>
            </a:r>
          </a:p>
        </p:txBody>
      </p:sp>
      <p:cxnSp>
        <p:nvCxnSpPr>
          <p:cNvPr id="82" name="Straight Connector 81">
            <a:extLst>
              <a:ext uri="{FF2B5EF4-FFF2-40B4-BE49-F238E27FC236}">
                <a16:creationId xmlns:a16="http://schemas.microsoft.com/office/drawing/2014/main" id="{9644212D-CD93-431D-AA3E-94DBD38C5CC9}"/>
              </a:ext>
            </a:extLst>
          </p:cNvPr>
          <p:cNvCxnSpPr/>
          <p:nvPr userDrawn="1"/>
        </p:nvCxnSpPr>
        <p:spPr>
          <a:xfrm>
            <a:off x="913912" y="3932247"/>
            <a:ext cx="0" cy="12727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30D0936-7ED7-4634-85DA-FCF81EFA542B}"/>
              </a:ext>
            </a:extLst>
          </p:cNvPr>
          <p:cNvCxnSpPr/>
          <p:nvPr userDrawn="1"/>
        </p:nvCxnSpPr>
        <p:spPr>
          <a:xfrm>
            <a:off x="3508125" y="3932247"/>
            <a:ext cx="0" cy="12727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02646FC-ACD1-4ED6-B308-88487B92AEA6}"/>
              </a:ext>
            </a:extLst>
          </p:cNvPr>
          <p:cNvCxnSpPr/>
          <p:nvPr userDrawn="1"/>
        </p:nvCxnSpPr>
        <p:spPr>
          <a:xfrm>
            <a:off x="6102338" y="3932247"/>
            <a:ext cx="0" cy="12727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FE19367-1341-4E86-B03B-7DB400F31A00}"/>
              </a:ext>
            </a:extLst>
          </p:cNvPr>
          <p:cNvCxnSpPr/>
          <p:nvPr userDrawn="1"/>
        </p:nvCxnSpPr>
        <p:spPr>
          <a:xfrm>
            <a:off x="8696551" y="3932247"/>
            <a:ext cx="0" cy="12727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523365B-737E-45B0-AFEC-F57CF830E0EF}"/>
              </a:ext>
            </a:extLst>
          </p:cNvPr>
          <p:cNvCxnSpPr/>
          <p:nvPr userDrawn="1"/>
        </p:nvCxnSpPr>
        <p:spPr>
          <a:xfrm>
            <a:off x="11290765" y="3932247"/>
            <a:ext cx="0" cy="12727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3BA398F3-1FDF-43F3-AF56-5C25D1DCBB18}"/>
              </a:ext>
            </a:extLst>
          </p:cNvPr>
          <p:cNvSpPr>
            <a:spLocks noGrp="1"/>
          </p:cNvSpPr>
          <p:nvPr>
            <p:ph type="title" hasCustomPrompt="1"/>
          </p:nvPr>
        </p:nvSpPr>
        <p:spPr>
          <a:xfrm>
            <a:off x="1130300" y="524414"/>
            <a:ext cx="7991929" cy="912178"/>
          </a:xfrm>
        </p:spPr>
        <p:txBody>
          <a:bodyPr/>
          <a:lstStyle>
            <a:lvl1pPr>
              <a:defRPr/>
            </a:lvl1pPr>
          </a:lstStyle>
          <a:p>
            <a:r>
              <a:rPr lang="en-GB" noProof="0"/>
              <a:t>Enter title here</a:t>
            </a:r>
          </a:p>
        </p:txBody>
      </p:sp>
      <p:grpSp>
        <p:nvGrpSpPr>
          <p:cNvPr id="98" name="Group 97">
            <a:extLst>
              <a:ext uri="{FF2B5EF4-FFF2-40B4-BE49-F238E27FC236}">
                <a16:creationId xmlns:a16="http://schemas.microsoft.com/office/drawing/2014/main" id="{0AE7358E-242C-406D-A50F-C4C50681F72E}"/>
              </a:ext>
            </a:extLst>
          </p:cNvPr>
          <p:cNvGrpSpPr/>
          <p:nvPr userDrawn="1"/>
        </p:nvGrpSpPr>
        <p:grpSpPr>
          <a:xfrm>
            <a:off x="-3633349" y="0"/>
            <a:ext cx="3507558" cy="6137026"/>
            <a:chOff x="-3633349" y="0"/>
            <a:chExt cx="3507558" cy="6137026"/>
          </a:xfrm>
        </p:grpSpPr>
        <p:grpSp>
          <p:nvGrpSpPr>
            <p:cNvPr id="99" name="Group 98">
              <a:extLst>
                <a:ext uri="{FF2B5EF4-FFF2-40B4-BE49-F238E27FC236}">
                  <a16:creationId xmlns:a16="http://schemas.microsoft.com/office/drawing/2014/main" id="{9F2917C6-FFC9-4BA5-AE68-E77719F7BF1E}"/>
                </a:ext>
              </a:extLst>
            </p:cNvPr>
            <p:cNvGrpSpPr/>
            <p:nvPr userDrawn="1"/>
          </p:nvGrpSpPr>
          <p:grpSpPr>
            <a:xfrm>
              <a:off x="-3633349" y="0"/>
              <a:ext cx="3507558" cy="6137026"/>
              <a:chOff x="838199" y="1150069"/>
              <a:chExt cx="3507558" cy="6137026"/>
            </a:xfrm>
          </p:grpSpPr>
          <p:sp>
            <p:nvSpPr>
              <p:cNvPr id="101" name="Rectangle 100">
                <a:extLst>
                  <a:ext uri="{FF2B5EF4-FFF2-40B4-BE49-F238E27FC236}">
                    <a16:creationId xmlns:a16="http://schemas.microsoft.com/office/drawing/2014/main" id="{A9194DE8-B0B1-4C0B-A0D8-A4F3793ED52A}"/>
                  </a:ext>
                </a:extLst>
              </p:cNvPr>
              <p:cNvSpPr/>
              <p:nvPr/>
            </p:nvSpPr>
            <p:spPr>
              <a:xfrm>
                <a:off x="838200" y="1150069"/>
                <a:ext cx="3507557" cy="613702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333333"/>
                  </a:solidFill>
                </a:endParaRPr>
              </a:p>
            </p:txBody>
          </p:sp>
          <p:sp>
            <p:nvSpPr>
              <p:cNvPr id="102" name="TextBox 101">
                <a:extLst>
                  <a:ext uri="{FF2B5EF4-FFF2-40B4-BE49-F238E27FC236}">
                    <a16:creationId xmlns:a16="http://schemas.microsoft.com/office/drawing/2014/main" id="{021191AF-FE9A-4366-8157-3F14DEE15510}"/>
                  </a:ext>
                </a:extLst>
              </p:cNvPr>
              <p:cNvSpPr txBox="1"/>
              <p:nvPr/>
            </p:nvSpPr>
            <p:spPr>
              <a:xfrm>
                <a:off x="838200" y="1225485"/>
                <a:ext cx="3507557" cy="369332"/>
              </a:xfrm>
              <a:prstGeom prst="rect">
                <a:avLst/>
              </a:prstGeom>
              <a:noFill/>
            </p:spPr>
            <p:txBody>
              <a:bodyPr wrap="square" rtlCol="0">
                <a:spAutoFit/>
              </a:bodyPr>
              <a:lstStyle/>
              <a:p>
                <a:pPr algn="ctr"/>
                <a:r>
                  <a:rPr lang="en-GB" noProof="0">
                    <a:solidFill>
                      <a:srgbClr val="333333"/>
                    </a:solidFill>
                    <a:latin typeface="+mj-lt"/>
                  </a:rPr>
                  <a:t>How to insert an icon</a:t>
                </a:r>
              </a:p>
            </p:txBody>
          </p:sp>
          <p:sp>
            <p:nvSpPr>
              <p:cNvPr id="103" name="Rectangle 102">
                <a:extLst>
                  <a:ext uri="{FF2B5EF4-FFF2-40B4-BE49-F238E27FC236}">
                    <a16:creationId xmlns:a16="http://schemas.microsoft.com/office/drawing/2014/main" id="{1328F837-F85F-4E83-9187-CBB12303B035}"/>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rgbClr val="333333"/>
                  </a:solidFill>
                </a:endParaRPr>
              </a:p>
            </p:txBody>
          </p:sp>
          <p:sp>
            <p:nvSpPr>
              <p:cNvPr id="104" name="TextBox 103">
                <a:extLst>
                  <a:ext uri="{FF2B5EF4-FFF2-40B4-BE49-F238E27FC236}">
                    <a16:creationId xmlns:a16="http://schemas.microsoft.com/office/drawing/2014/main" id="{0C358A86-D5E3-4606-803C-E1175EB651F4}"/>
                  </a:ext>
                </a:extLst>
              </p:cNvPr>
              <p:cNvSpPr txBox="1"/>
              <p:nvPr/>
            </p:nvSpPr>
            <p:spPr>
              <a:xfrm>
                <a:off x="838200" y="1867808"/>
                <a:ext cx="3410736" cy="738664"/>
              </a:xfrm>
              <a:prstGeom prst="rect">
                <a:avLst/>
              </a:prstGeom>
              <a:noFill/>
            </p:spPr>
            <p:txBody>
              <a:bodyPr wrap="square" rtlCol="0">
                <a:spAutoFit/>
              </a:bodyPr>
              <a:lstStyle/>
              <a:p>
                <a:r>
                  <a:rPr lang="en-GB" sz="1400" b="1" noProof="0">
                    <a:solidFill>
                      <a:srgbClr val="333333"/>
                    </a:solidFill>
                  </a:rPr>
                  <a:t>1. </a:t>
                </a:r>
                <a:r>
                  <a:rPr lang="en-GB" sz="1400" noProof="0">
                    <a:solidFill>
                      <a:srgbClr val="333333"/>
                    </a:solidFill>
                  </a:rPr>
                  <a:t>Go to the </a:t>
                </a:r>
                <a:r>
                  <a:rPr lang="en-GB" sz="1400" b="1" noProof="0">
                    <a:solidFill>
                      <a:srgbClr val="333333"/>
                    </a:solidFill>
                  </a:rPr>
                  <a:t>icon bank asset slide </a:t>
                </a:r>
                <a:r>
                  <a:rPr lang="en-GB" sz="1400" noProof="0">
                    <a:solidFill>
                      <a:srgbClr val="333333"/>
                    </a:solidFill>
                  </a:rPr>
                  <a:t>and select your chosen icon. Press </a:t>
                </a:r>
                <a:r>
                  <a:rPr lang="en-GB" sz="1400" b="1" noProof="0">
                    <a:solidFill>
                      <a:srgbClr val="333333"/>
                    </a:solidFill>
                  </a:rPr>
                  <a:t>Ctrl + C </a:t>
                </a:r>
                <a:r>
                  <a:rPr lang="en-GB" sz="1400" noProof="0">
                    <a:solidFill>
                      <a:srgbClr val="333333"/>
                    </a:solidFill>
                  </a:rPr>
                  <a:t>to copy.</a:t>
                </a:r>
              </a:p>
            </p:txBody>
          </p:sp>
          <p:sp>
            <p:nvSpPr>
              <p:cNvPr id="105" name="TextBox 104">
                <a:extLst>
                  <a:ext uri="{FF2B5EF4-FFF2-40B4-BE49-F238E27FC236}">
                    <a16:creationId xmlns:a16="http://schemas.microsoft.com/office/drawing/2014/main" id="{D588C204-05F0-4F7D-BE5C-5BA2819773B6}"/>
                  </a:ext>
                </a:extLst>
              </p:cNvPr>
              <p:cNvSpPr txBox="1"/>
              <p:nvPr/>
            </p:nvSpPr>
            <p:spPr>
              <a:xfrm>
                <a:off x="838199" y="2650785"/>
                <a:ext cx="3507557" cy="954107"/>
              </a:xfrm>
              <a:prstGeom prst="rect">
                <a:avLst/>
              </a:prstGeom>
              <a:noFill/>
            </p:spPr>
            <p:txBody>
              <a:bodyPr wrap="square" rtlCol="0">
                <a:spAutoFit/>
              </a:bodyPr>
              <a:lstStyle/>
              <a:p>
                <a:r>
                  <a:rPr lang="en-GB" sz="1400" b="1" noProof="0">
                    <a:solidFill>
                      <a:srgbClr val="333333"/>
                    </a:solidFill>
                  </a:rPr>
                  <a:t>2. </a:t>
                </a:r>
                <a:r>
                  <a:rPr lang="en-GB" sz="1400" b="0" noProof="0">
                    <a:solidFill>
                      <a:srgbClr val="333333"/>
                    </a:solidFill>
                  </a:rPr>
                  <a:t>Go back to the slide you want the icon on, select your chosen icon placeholder and press </a:t>
                </a:r>
                <a:r>
                  <a:rPr lang="en-GB" sz="1400" b="1" noProof="0">
                    <a:solidFill>
                      <a:srgbClr val="333333"/>
                    </a:solidFill>
                  </a:rPr>
                  <a:t>Ctrl + V </a:t>
                </a:r>
                <a:r>
                  <a:rPr lang="en-GB" sz="1400" b="0" noProof="0">
                    <a:solidFill>
                      <a:srgbClr val="333333"/>
                    </a:solidFill>
                  </a:rPr>
                  <a:t>to paste the icon into the placeholder.</a:t>
                </a:r>
                <a:endParaRPr lang="en-GB" sz="1400" noProof="0">
                  <a:solidFill>
                    <a:srgbClr val="333333"/>
                  </a:solidFill>
                </a:endParaRPr>
              </a:p>
            </p:txBody>
          </p:sp>
          <p:sp>
            <p:nvSpPr>
              <p:cNvPr id="106" name="TextBox 105">
                <a:extLst>
                  <a:ext uri="{FF2B5EF4-FFF2-40B4-BE49-F238E27FC236}">
                    <a16:creationId xmlns:a16="http://schemas.microsoft.com/office/drawing/2014/main" id="{D4D1F3A6-3F98-4E02-8D19-92252E2D8C25}"/>
                  </a:ext>
                </a:extLst>
              </p:cNvPr>
              <p:cNvSpPr txBox="1"/>
              <p:nvPr/>
            </p:nvSpPr>
            <p:spPr>
              <a:xfrm>
                <a:off x="838199" y="3649205"/>
                <a:ext cx="3507557" cy="1169551"/>
              </a:xfrm>
              <a:prstGeom prst="rect">
                <a:avLst/>
              </a:prstGeom>
              <a:noFill/>
            </p:spPr>
            <p:txBody>
              <a:bodyPr wrap="square" rtlCol="0">
                <a:spAutoFit/>
              </a:bodyPr>
              <a:lstStyle/>
              <a:p>
                <a:r>
                  <a:rPr lang="en-GB" sz="1400" b="1" noProof="0">
                    <a:solidFill>
                      <a:srgbClr val="333333"/>
                    </a:solidFill>
                  </a:rPr>
                  <a:t>3. </a:t>
                </a:r>
                <a:r>
                  <a:rPr lang="en-GB" sz="1400" noProof="0">
                    <a:solidFill>
                      <a:srgbClr val="333333"/>
                    </a:solidFill>
                  </a:rPr>
                  <a:t>Click on the </a:t>
                </a:r>
                <a:r>
                  <a:rPr lang="en-GB" sz="1400" b="1" noProof="0">
                    <a:solidFill>
                      <a:srgbClr val="333333"/>
                    </a:solidFill>
                  </a:rPr>
                  <a:t>Graphics Format </a:t>
                </a:r>
                <a:r>
                  <a:rPr lang="en-GB" sz="1400" noProof="0">
                    <a:solidFill>
                      <a:srgbClr val="333333"/>
                    </a:solidFill>
                  </a:rPr>
                  <a:t>tab in the ribbon and use the tools to edit the image. Under </a:t>
                </a:r>
                <a:r>
                  <a:rPr lang="en-GB" sz="1400" b="1" noProof="0">
                    <a:solidFill>
                      <a:srgbClr val="333333"/>
                    </a:solidFill>
                  </a:rPr>
                  <a:t>Crop,</a:t>
                </a:r>
                <a:r>
                  <a:rPr lang="en-GB" sz="1400" noProof="0">
                    <a:solidFill>
                      <a:srgbClr val="333333"/>
                    </a:solidFill>
                  </a:rPr>
                  <a:t> choose </a:t>
                </a:r>
                <a:r>
                  <a:rPr lang="en-GB" sz="1400" b="1" noProof="0">
                    <a:solidFill>
                      <a:srgbClr val="333333"/>
                    </a:solidFill>
                  </a:rPr>
                  <a:t>Fit</a:t>
                </a:r>
                <a:r>
                  <a:rPr lang="en-GB" sz="1400" noProof="0">
                    <a:solidFill>
                      <a:srgbClr val="333333"/>
                    </a:solidFill>
                  </a:rPr>
                  <a:t> to make sure the icon fits properly in the placeholder.</a:t>
                </a:r>
              </a:p>
            </p:txBody>
          </p:sp>
        </p:grpSp>
        <p:pic>
          <p:nvPicPr>
            <p:cNvPr id="100" name="Picture 99">
              <a:extLst>
                <a:ext uri="{FF2B5EF4-FFF2-40B4-BE49-F238E27FC236}">
                  <a16:creationId xmlns:a16="http://schemas.microsoft.com/office/drawing/2014/main" id="{A2847924-89E7-4B32-912F-8B2FE1EE4F09}"/>
                </a:ext>
              </a:extLst>
            </p:cNvPr>
            <p:cNvPicPr>
              <a:picLocks noChangeAspect="1"/>
            </p:cNvPicPr>
            <p:nvPr userDrawn="1"/>
          </p:nvPicPr>
          <p:blipFill>
            <a:blip r:embed="rId7"/>
            <a:stretch>
              <a:fillRect/>
            </a:stretch>
          </p:blipFill>
          <p:spPr>
            <a:xfrm>
              <a:off x="-2641570" y="3792811"/>
              <a:ext cx="1524000" cy="2038350"/>
            </a:xfrm>
            <a:prstGeom prst="rect">
              <a:avLst/>
            </a:prstGeom>
          </p:spPr>
        </p:pic>
      </p:grpSp>
    </p:spTree>
    <p:custDataLst>
      <p:tags r:id="rId1"/>
    </p:custDataLst>
    <p:extLst>
      <p:ext uri="{BB962C8B-B14F-4D97-AF65-F5344CB8AC3E}">
        <p14:creationId xmlns:p14="http://schemas.microsoft.com/office/powerpoint/2010/main" val="1551139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 Ic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756852-2D95-4B2B-A8A0-82E07EAC6C60}"/>
              </a:ext>
            </a:extLst>
          </p:cNvPr>
          <p:cNvSpPr/>
          <p:nvPr userDrawn="1"/>
        </p:nvSpPr>
        <p:spPr>
          <a:xfrm>
            <a:off x="0" y="0"/>
            <a:ext cx="469131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noProof="0" smtClean="0"/>
              <a:pPr/>
              <a:t>‹#›</a:t>
            </a:fld>
            <a:endParaRPr lang="en-GB" noProof="0"/>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4" name="Text Placeholder 20">
            <a:extLst>
              <a:ext uri="{FF2B5EF4-FFF2-40B4-BE49-F238E27FC236}">
                <a16:creationId xmlns:a16="http://schemas.microsoft.com/office/drawing/2014/main" id="{C8EFDEA6-8A1A-49AF-A275-7B05723A0BCE}"/>
              </a:ext>
            </a:extLst>
          </p:cNvPr>
          <p:cNvSpPr>
            <a:spLocks noGrp="1"/>
          </p:cNvSpPr>
          <p:nvPr>
            <p:ph type="body" sz="quarter" idx="13" hasCustomPrompt="1"/>
          </p:nvPr>
        </p:nvSpPr>
        <p:spPr>
          <a:xfrm>
            <a:off x="1130301" y="1693488"/>
            <a:ext cx="3268079" cy="4212567"/>
          </a:xfrm>
        </p:spPr>
        <p:txBody>
          <a:bodyPr/>
          <a:lstStyle>
            <a:lvl1pPr>
              <a:defRPr sz="18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Placeholder 11">
            <a:extLst>
              <a:ext uri="{FF2B5EF4-FFF2-40B4-BE49-F238E27FC236}">
                <a16:creationId xmlns:a16="http://schemas.microsoft.com/office/drawing/2014/main" id="{7CFBE7BA-ED4F-41EE-9A18-9E7CD5B03176}"/>
              </a:ext>
            </a:extLst>
          </p:cNvPr>
          <p:cNvSpPr>
            <a:spLocks noGrp="1"/>
          </p:cNvSpPr>
          <p:nvPr>
            <p:ph type="body" sz="quarter" idx="16" hasCustomPrompt="1"/>
          </p:nvPr>
        </p:nvSpPr>
        <p:spPr>
          <a:xfrm>
            <a:off x="6520644" y="676864"/>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Hexagon 15">
            <a:extLst>
              <a:ext uri="{FF2B5EF4-FFF2-40B4-BE49-F238E27FC236}">
                <a16:creationId xmlns:a16="http://schemas.microsoft.com/office/drawing/2014/main" id="{15D0C30B-52FE-4C74-BCB9-74F693882ED5}"/>
              </a:ext>
            </a:extLst>
          </p:cNvPr>
          <p:cNvSpPr/>
          <p:nvPr userDrawn="1"/>
        </p:nvSpPr>
        <p:spPr>
          <a:xfrm>
            <a:off x="5344335" y="613941"/>
            <a:ext cx="1070069" cy="922473"/>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17" name="Picture Placeholder 8">
            <a:extLst>
              <a:ext uri="{FF2B5EF4-FFF2-40B4-BE49-F238E27FC236}">
                <a16:creationId xmlns:a16="http://schemas.microsoft.com/office/drawing/2014/main" id="{AC4F6B06-F9E8-41C5-BC81-A06F38C7AF1C}"/>
              </a:ext>
            </a:extLst>
          </p:cNvPr>
          <p:cNvSpPr>
            <a:spLocks noGrp="1"/>
          </p:cNvSpPr>
          <p:nvPr>
            <p:ph type="pic" sz="quarter" idx="21" hasCustomPrompt="1"/>
          </p:nvPr>
        </p:nvSpPr>
        <p:spPr>
          <a:xfrm>
            <a:off x="5569393" y="765202"/>
            <a:ext cx="619952" cy="619952"/>
          </a:xfrm>
          <a:prstGeom prst="ellipse">
            <a:avLst/>
          </a:prstGeom>
        </p:spPr>
        <p:txBody>
          <a:bodyPr lIns="0" rIns="0" anchor="ctr"/>
          <a:lstStyle>
            <a:lvl1pPr algn="ctr">
              <a:defRPr sz="1200"/>
            </a:lvl1pPr>
          </a:lstStyle>
          <a:p>
            <a:r>
              <a:rPr lang="en-GB" noProof="0"/>
              <a:t>Insert icon</a:t>
            </a:r>
          </a:p>
        </p:txBody>
      </p:sp>
      <p:sp>
        <p:nvSpPr>
          <p:cNvPr id="19" name="Text Placeholder 11">
            <a:extLst>
              <a:ext uri="{FF2B5EF4-FFF2-40B4-BE49-F238E27FC236}">
                <a16:creationId xmlns:a16="http://schemas.microsoft.com/office/drawing/2014/main" id="{F7520A29-C9D9-493A-BF88-F15B100D7843}"/>
              </a:ext>
            </a:extLst>
          </p:cNvPr>
          <p:cNvSpPr>
            <a:spLocks noGrp="1"/>
          </p:cNvSpPr>
          <p:nvPr>
            <p:ph type="body" sz="quarter" idx="22" hasCustomPrompt="1"/>
          </p:nvPr>
        </p:nvSpPr>
        <p:spPr>
          <a:xfrm>
            <a:off x="6520644" y="1842832"/>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Hexagon 19">
            <a:extLst>
              <a:ext uri="{FF2B5EF4-FFF2-40B4-BE49-F238E27FC236}">
                <a16:creationId xmlns:a16="http://schemas.microsoft.com/office/drawing/2014/main" id="{519FD457-DF4A-4DB1-8CBE-93B0F07B7730}"/>
              </a:ext>
            </a:extLst>
          </p:cNvPr>
          <p:cNvSpPr/>
          <p:nvPr userDrawn="1"/>
        </p:nvSpPr>
        <p:spPr>
          <a:xfrm>
            <a:off x="5344335" y="1779909"/>
            <a:ext cx="1070069" cy="922473"/>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1" name="Picture Placeholder 8">
            <a:extLst>
              <a:ext uri="{FF2B5EF4-FFF2-40B4-BE49-F238E27FC236}">
                <a16:creationId xmlns:a16="http://schemas.microsoft.com/office/drawing/2014/main" id="{79CBFD12-532B-4586-BF66-4AB6B49CD349}"/>
              </a:ext>
            </a:extLst>
          </p:cNvPr>
          <p:cNvSpPr>
            <a:spLocks noGrp="1"/>
          </p:cNvSpPr>
          <p:nvPr>
            <p:ph type="pic" sz="quarter" idx="23" hasCustomPrompt="1"/>
          </p:nvPr>
        </p:nvSpPr>
        <p:spPr>
          <a:xfrm>
            <a:off x="5569393" y="1931170"/>
            <a:ext cx="619952" cy="619952"/>
          </a:xfrm>
          <a:prstGeom prst="ellipse">
            <a:avLst/>
          </a:prstGeom>
        </p:spPr>
        <p:txBody>
          <a:bodyPr lIns="0" rIns="0" anchor="ctr"/>
          <a:lstStyle>
            <a:lvl1pPr algn="ctr">
              <a:defRPr sz="1200"/>
            </a:lvl1pPr>
          </a:lstStyle>
          <a:p>
            <a:r>
              <a:rPr lang="en-GB" noProof="0"/>
              <a:t>Insert icon</a:t>
            </a:r>
          </a:p>
        </p:txBody>
      </p:sp>
      <p:sp>
        <p:nvSpPr>
          <p:cNvPr id="22" name="Text Placeholder 11">
            <a:extLst>
              <a:ext uri="{FF2B5EF4-FFF2-40B4-BE49-F238E27FC236}">
                <a16:creationId xmlns:a16="http://schemas.microsoft.com/office/drawing/2014/main" id="{153EDC44-E444-48AE-B2C3-70A53D0BE1D2}"/>
              </a:ext>
            </a:extLst>
          </p:cNvPr>
          <p:cNvSpPr>
            <a:spLocks noGrp="1"/>
          </p:cNvSpPr>
          <p:nvPr>
            <p:ph type="body" sz="quarter" idx="24" hasCustomPrompt="1"/>
          </p:nvPr>
        </p:nvSpPr>
        <p:spPr>
          <a:xfrm>
            <a:off x="6520644" y="3008800"/>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Hexagon 22">
            <a:extLst>
              <a:ext uri="{FF2B5EF4-FFF2-40B4-BE49-F238E27FC236}">
                <a16:creationId xmlns:a16="http://schemas.microsoft.com/office/drawing/2014/main" id="{C903D2BB-E7B7-4B6B-B2A2-7F9E2E3532FE}"/>
              </a:ext>
            </a:extLst>
          </p:cNvPr>
          <p:cNvSpPr/>
          <p:nvPr userDrawn="1"/>
        </p:nvSpPr>
        <p:spPr>
          <a:xfrm>
            <a:off x="5344335" y="2945877"/>
            <a:ext cx="1070069" cy="922473"/>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5" name="Picture Placeholder 8">
            <a:extLst>
              <a:ext uri="{FF2B5EF4-FFF2-40B4-BE49-F238E27FC236}">
                <a16:creationId xmlns:a16="http://schemas.microsoft.com/office/drawing/2014/main" id="{ED58D092-2E8C-4ECC-B694-7E136AB794F2}"/>
              </a:ext>
            </a:extLst>
          </p:cNvPr>
          <p:cNvSpPr>
            <a:spLocks noGrp="1"/>
          </p:cNvSpPr>
          <p:nvPr>
            <p:ph type="pic" sz="quarter" idx="25" hasCustomPrompt="1"/>
          </p:nvPr>
        </p:nvSpPr>
        <p:spPr>
          <a:xfrm>
            <a:off x="5569393" y="3097138"/>
            <a:ext cx="619952" cy="619952"/>
          </a:xfrm>
          <a:prstGeom prst="ellipse">
            <a:avLst/>
          </a:prstGeom>
        </p:spPr>
        <p:txBody>
          <a:bodyPr lIns="0" rIns="0" anchor="ctr"/>
          <a:lstStyle>
            <a:lvl1pPr algn="ctr">
              <a:defRPr sz="1200"/>
            </a:lvl1pPr>
          </a:lstStyle>
          <a:p>
            <a:r>
              <a:rPr lang="en-GB" noProof="0"/>
              <a:t>Insert icon</a:t>
            </a:r>
          </a:p>
        </p:txBody>
      </p:sp>
      <p:sp>
        <p:nvSpPr>
          <p:cNvPr id="26" name="Text Placeholder 11">
            <a:extLst>
              <a:ext uri="{FF2B5EF4-FFF2-40B4-BE49-F238E27FC236}">
                <a16:creationId xmlns:a16="http://schemas.microsoft.com/office/drawing/2014/main" id="{8096A032-264B-4929-B57C-92CEEE9D0703}"/>
              </a:ext>
            </a:extLst>
          </p:cNvPr>
          <p:cNvSpPr>
            <a:spLocks noGrp="1"/>
          </p:cNvSpPr>
          <p:nvPr>
            <p:ph type="body" sz="quarter" idx="26" hasCustomPrompt="1"/>
          </p:nvPr>
        </p:nvSpPr>
        <p:spPr>
          <a:xfrm>
            <a:off x="6520644" y="4174768"/>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7" name="Hexagon 26">
            <a:extLst>
              <a:ext uri="{FF2B5EF4-FFF2-40B4-BE49-F238E27FC236}">
                <a16:creationId xmlns:a16="http://schemas.microsoft.com/office/drawing/2014/main" id="{AE94C3FB-B789-448D-8158-67979C18C52F}"/>
              </a:ext>
            </a:extLst>
          </p:cNvPr>
          <p:cNvSpPr/>
          <p:nvPr userDrawn="1"/>
        </p:nvSpPr>
        <p:spPr>
          <a:xfrm>
            <a:off x="5344335" y="4111845"/>
            <a:ext cx="1070069" cy="922473"/>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8" name="Picture Placeholder 8">
            <a:extLst>
              <a:ext uri="{FF2B5EF4-FFF2-40B4-BE49-F238E27FC236}">
                <a16:creationId xmlns:a16="http://schemas.microsoft.com/office/drawing/2014/main" id="{68B4C8FA-44A3-4009-B5D5-B05E71ED06EA}"/>
              </a:ext>
            </a:extLst>
          </p:cNvPr>
          <p:cNvSpPr>
            <a:spLocks noGrp="1"/>
          </p:cNvSpPr>
          <p:nvPr>
            <p:ph type="pic" sz="quarter" idx="27" hasCustomPrompt="1"/>
          </p:nvPr>
        </p:nvSpPr>
        <p:spPr>
          <a:xfrm>
            <a:off x="5569393" y="4263106"/>
            <a:ext cx="619952" cy="619952"/>
          </a:xfrm>
          <a:prstGeom prst="ellipse">
            <a:avLst/>
          </a:prstGeom>
        </p:spPr>
        <p:txBody>
          <a:bodyPr lIns="0" rIns="0" anchor="ctr"/>
          <a:lstStyle>
            <a:lvl1pPr algn="ctr">
              <a:defRPr sz="1200"/>
            </a:lvl1pPr>
          </a:lstStyle>
          <a:p>
            <a:r>
              <a:rPr lang="en-GB" noProof="0"/>
              <a:t>Insert icon</a:t>
            </a:r>
          </a:p>
        </p:txBody>
      </p:sp>
      <p:sp>
        <p:nvSpPr>
          <p:cNvPr id="29" name="Text Placeholder 11">
            <a:extLst>
              <a:ext uri="{FF2B5EF4-FFF2-40B4-BE49-F238E27FC236}">
                <a16:creationId xmlns:a16="http://schemas.microsoft.com/office/drawing/2014/main" id="{E2039198-3CCB-4546-ADAF-39AB6FDED9D5}"/>
              </a:ext>
            </a:extLst>
          </p:cNvPr>
          <p:cNvSpPr>
            <a:spLocks noGrp="1"/>
          </p:cNvSpPr>
          <p:nvPr>
            <p:ph type="body" sz="quarter" idx="28" hasCustomPrompt="1"/>
          </p:nvPr>
        </p:nvSpPr>
        <p:spPr>
          <a:xfrm>
            <a:off x="6520644" y="5340736"/>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 name="Hexagon 29">
            <a:extLst>
              <a:ext uri="{FF2B5EF4-FFF2-40B4-BE49-F238E27FC236}">
                <a16:creationId xmlns:a16="http://schemas.microsoft.com/office/drawing/2014/main" id="{96522316-1E08-4188-A398-9A36339F06AB}"/>
              </a:ext>
            </a:extLst>
          </p:cNvPr>
          <p:cNvSpPr/>
          <p:nvPr userDrawn="1"/>
        </p:nvSpPr>
        <p:spPr>
          <a:xfrm>
            <a:off x="5344335" y="5277813"/>
            <a:ext cx="1070069" cy="922473"/>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1" name="Picture Placeholder 8">
            <a:extLst>
              <a:ext uri="{FF2B5EF4-FFF2-40B4-BE49-F238E27FC236}">
                <a16:creationId xmlns:a16="http://schemas.microsoft.com/office/drawing/2014/main" id="{C0CAAB71-54D8-49AF-943D-3F5B1428331E}"/>
              </a:ext>
            </a:extLst>
          </p:cNvPr>
          <p:cNvSpPr>
            <a:spLocks noGrp="1"/>
          </p:cNvSpPr>
          <p:nvPr>
            <p:ph type="pic" sz="quarter" idx="29" hasCustomPrompt="1"/>
          </p:nvPr>
        </p:nvSpPr>
        <p:spPr>
          <a:xfrm>
            <a:off x="5569393" y="5429074"/>
            <a:ext cx="619952" cy="619952"/>
          </a:xfrm>
          <a:prstGeom prst="ellipse">
            <a:avLst/>
          </a:prstGeom>
        </p:spPr>
        <p:txBody>
          <a:bodyPr lIns="0" rIns="0" anchor="ctr"/>
          <a:lstStyle>
            <a:lvl1pPr algn="ctr">
              <a:defRPr sz="1200"/>
            </a:lvl1pPr>
          </a:lstStyle>
          <a:p>
            <a:r>
              <a:rPr lang="en-GB" noProof="0"/>
              <a:t>Insert icon</a:t>
            </a:r>
          </a:p>
        </p:txBody>
      </p:sp>
      <p:sp>
        <p:nvSpPr>
          <p:cNvPr id="32" name="Text Placeholder 11">
            <a:extLst>
              <a:ext uri="{FF2B5EF4-FFF2-40B4-BE49-F238E27FC236}">
                <a16:creationId xmlns:a16="http://schemas.microsoft.com/office/drawing/2014/main" id="{3DF43AA2-28E9-4A24-80D2-62B4069AEF1C}"/>
              </a:ext>
            </a:extLst>
          </p:cNvPr>
          <p:cNvSpPr>
            <a:spLocks noGrp="1"/>
          </p:cNvSpPr>
          <p:nvPr>
            <p:ph type="body" sz="quarter" idx="30" hasCustomPrompt="1"/>
          </p:nvPr>
        </p:nvSpPr>
        <p:spPr>
          <a:xfrm>
            <a:off x="9644229" y="676864"/>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4" name="Hexagon 33">
            <a:extLst>
              <a:ext uri="{FF2B5EF4-FFF2-40B4-BE49-F238E27FC236}">
                <a16:creationId xmlns:a16="http://schemas.microsoft.com/office/drawing/2014/main" id="{00E4B09B-ABE1-4F6A-99E4-A820CD6AC97A}"/>
              </a:ext>
            </a:extLst>
          </p:cNvPr>
          <p:cNvSpPr/>
          <p:nvPr userDrawn="1"/>
        </p:nvSpPr>
        <p:spPr>
          <a:xfrm>
            <a:off x="8467920" y="613941"/>
            <a:ext cx="1070069" cy="922473"/>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6" name="Picture Placeholder 8">
            <a:extLst>
              <a:ext uri="{FF2B5EF4-FFF2-40B4-BE49-F238E27FC236}">
                <a16:creationId xmlns:a16="http://schemas.microsoft.com/office/drawing/2014/main" id="{BBF93E21-95D5-4EC2-9131-B3864C657691}"/>
              </a:ext>
            </a:extLst>
          </p:cNvPr>
          <p:cNvSpPr>
            <a:spLocks noGrp="1"/>
          </p:cNvSpPr>
          <p:nvPr>
            <p:ph type="pic" sz="quarter" idx="31" hasCustomPrompt="1"/>
          </p:nvPr>
        </p:nvSpPr>
        <p:spPr>
          <a:xfrm>
            <a:off x="8692978" y="765202"/>
            <a:ext cx="619952" cy="619952"/>
          </a:xfrm>
          <a:prstGeom prst="ellipse">
            <a:avLst/>
          </a:prstGeom>
        </p:spPr>
        <p:txBody>
          <a:bodyPr lIns="0" rIns="0" anchor="ctr"/>
          <a:lstStyle>
            <a:lvl1pPr algn="ctr">
              <a:defRPr sz="1200"/>
            </a:lvl1pPr>
          </a:lstStyle>
          <a:p>
            <a:r>
              <a:rPr lang="en-GB" noProof="0"/>
              <a:t>Insert icon</a:t>
            </a:r>
          </a:p>
        </p:txBody>
      </p:sp>
      <p:sp>
        <p:nvSpPr>
          <p:cNvPr id="40" name="Text Placeholder 11">
            <a:extLst>
              <a:ext uri="{FF2B5EF4-FFF2-40B4-BE49-F238E27FC236}">
                <a16:creationId xmlns:a16="http://schemas.microsoft.com/office/drawing/2014/main" id="{5D57DFA7-0372-4754-A64F-8AEAB781AF8F}"/>
              </a:ext>
            </a:extLst>
          </p:cNvPr>
          <p:cNvSpPr>
            <a:spLocks noGrp="1"/>
          </p:cNvSpPr>
          <p:nvPr>
            <p:ph type="body" sz="quarter" idx="32" hasCustomPrompt="1"/>
          </p:nvPr>
        </p:nvSpPr>
        <p:spPr>
          <a:xfrm>
            <a:off x="9644229" y="1842832"/>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 name="Hexagon 40">
            <a:extLst>
              <a:ext uri="{FF2B5EF4-FFF2-40B4-BE49-F238E27FC236}">
                <a16:creationId xmlns:a16="http://schemas.microsoft.com/office/drawing/2014/main" id="{3B4C8242-E00D-4400-9E4B-BB3E997A59C9}"/>
              </a:ext>
            </a:extLst>
          </p:cNvPr>
          <p:cNvSpPr/>
          <p:nvPr userDrawn="1"/>
        </p:nvSpPr>
        <p:spPr>
          <a:xfrm>
            <a:off x="8467920" y="1779909"/>
            <a:ext cx="1070069" cy="922473"/>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2" name="Picture Placeholder 8">
            <a:extLst>
              <a:ext uri="{FF2B5EF4-FFF2-40B4-BE49-F238E27FC236}">
                <a16:creationId xmlns:a16="http://schemas.microsoft.com/office/drawing/2014/main" id="{C988A0D5-F598-4E96-BA03-441A1EBC77DF}"/>
              </a:ext>
            </a:extLst>
          </p:cNvPr>
          <p:cNvSpPr>
            <a:spLocks noGrp="1"/>
          </p:cNvSpPr>
          <p:nvPr>
            <p:ph type="pic" sz="quarter" idx="33" hasCustomPrompt="1"/>
          </p:nvPr>
        </p:nvSpPr>
        <p:spPr>
          <a:xfrm>
            <a:off x="8692978" y="1931170"/>
            <a:ext cx="619952" cy="619952"/>
          </a:xfrm>
          <a:prstGeom prst="ellipse">
            <a:avLst/>
          </a:prstGeom>
        </p:spPr>
        <p:txBody>
          <a:bodyPr lIns="0" rIns="0" anchor="ctr"/>
          <a:lstStyle>
            <a:lvl1pPr algn="ctr">
              <a:defRPr sz="1200"/>
            </a:lvl1pPr>
          </a:lstStyle>
          <a:p>
            <a:r>
              <a:rPr lang="en-GB" noProof="0"/>
              <a:t>Insert icon</a:t>
            </a:r>
          </a:p>
        </p:txBody>
      </p:sp>
      <p:sp>
        <p:nvSpPr>
          <p:cNvPr id="43" name="Text Placeholder 11">
            <a:extLst>
              <a:ext uri="{FF2B5EF4-FFF2-40B4-BE49-F238E27FC236}">
                <a16:creationId xmlns:a16="http://schemas.microsoft.com/office/drawing/2014/main" id="{E33E6D75-2315-4FCD-B5FB-151BE4188941}"/>
              </a:ext>
            </a:extLst>
          </p:cNvPr>
          <p:cNvSpPr>
            <a:spLocks noGrp="1"/>
          </p:cNvSpPr>
          <p:nvPr>
            <p:ph type="body" sz="quarter" idx="34" hasCustomPrompt="1"/>
          </p:nvPr>
        </p:nvSpPr>
        <p:spPr>
          <a:xfrm>
            <a:off x="9644229" y="3008800"/>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4" name="Hexagon 43">
            <a:extLst>
              <a:ext uri="{FF2B5EF4-FFF2-40B4-BE49-F238E27FC236}">
                <a16:creationId xmlns:a16="http://schemas.microsoft.com/office/drawing/2014/main" id="{53999778-25CA-448F-8D8D-879793120FBC}"/>
              </a:ext>
            </a:extLst>
          </p:cNvPr>
          <p:cNvSpPr/>
          <p:nvPr userDrawn="1"/>
        </p:nvSpPr>
        <p:spPr>
          <a:xfrm>
            <a:off x="8467920" y="2945877"/>
            <a:ext cx="1070069" cy="922473"/>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5" name="Picture Placeholder 8">
            <a:extLst>
              <a:ext uri="{FF2B5EF4-FFF2-40B4-BE49-F238E27FC236}">
                <a16:creationId xmlns:a16="http://schemas.microsoft.com/office/drawing/2014/main" id="{24CDE6BB-00CE-49EE-930A-A883171A6B8C}"/>
              </a:ext>
            </a:extLst>
          </p:cNvPr>
          <p:cNvSpPr>
            <a:spLocks noGrp="1"/>
          </p:cNvSpPr>
          <p:nvPr>
            <p:ph type="pic" sz="quarter" idx="35" hasCustomPrompt="1"/>
          </p:nvPr>
        </p:nvSpPr>
        <p:spPr>
          <a:xfrm>
            <a:off x="8692978" y="3097138"/>
            <a:ext cx="619952" cy="619952"/>
          </a:xfrm>
          <a:prstGeom prst="ellipse">
            <a:avLst/>
          </a:prstGeom>
        </p:spPr>
        <p:txBody>
          <a:bodyPr lIns="0" rIns="0" anchor="ctr"/>
          <a:lstStyle>
            <a:lvl1pPr algn="ctr">
              <a:defRPr sz="1200"/>
            </a:lvl1pPr>
          </a:lstStyle>
          <a:p>
            <a:r>
              <a:rPr lang="en-GB" noProof="0"/>
              <a:t>Insert icon</a:t>
            </a:r>
          </a:p>
        </p:txBody>
      </p:sp>
      <p:sp>
        <p:nvSpPr>
          <p:cNvPr id="46" name="Text Placeholder 11">
            <a:extLst>
              <a:ext uri="{FF2B5EF4-FFF2-40B4-BE49-F238E27FC236}">
                <a16:creationId xmlns:a16="http://schemas.microsoft.com/office/drawing/2014/main" id="{F5220186-0702-4507-B5B8-EB92D07DF154}"/>
              </a:ext>
            </a:extLst>
          </p:cNvPr>
          <p:cNvSpPr>
            <a:spLocks noGrp="1"/>
          </p:cNvSpPr>
          <p:nvPr>
            <p:ph type="body" sz="quarter" idx="36" hasCustomPrompt="1"/>
          </p:nvPr>
        </p:nvSpPr>
        <p:spPr>
          <a:xfrm>
            <a:off x="9644229" y="4174768"/>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7" name="Hexagon 46">
            <a:extLst>
              <a:ext uri="{FF2B5EF4-FFF2-40B4-BE49-F238E27FC236}">
                <a16:creationId xmlns:a16="http://schemas.microsoft.com/office/drawing/2014/main" id="{68A8F116-4E06-49B3-8363-829F822A2D57}"/>
              </a:ext>
            </a:extLst>
          </p:cNvPr>
          <p:cNvSpPr/>
          <p:nvPr userDrawn="1"/>
        </p:nvSpPr>
        <p:spPr>
          <a:xfrm>
            <a:off x="8467920" y="4111845"/>
            <a:ext cx="1070069" cy="922473"/>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8" name="Picture Placeholder 8">
            <a:extLst>
              <a:ext uri="{FF2B5EF4-FFF2-40B4-BE49-F238E27FC236}">
                <a16:creationId xmlns:a16="http://schemas.microsoft.com/office/drawing/2014/main" id="{33CDED4A-EC2C-4941-9A2C-FAB5EDD7EFE1}"/>
              </a:ext>
            </a:extLst>
          </p:cNvPr>
          <p:cNvSpPr>
            <a:spLocks noGrp="1"/>
          </p:cNvSpPr>
          <p:nvPr>
            <p:ph type="pic" sz="quarter" idx="37" hasCustomPrompt="1"/>
          </p:nvPr>
        </p:nvSpPr>
        <p:spPr>
          <a:xfrm>
            <a:off x="8692978" y="4263106"/>
            <a:ext cx="619952" cy="619952"/>
          </a:xfrm>
          <a:prstGeom prst="ellipse">
            <a:avLst/>
          </a:prstGeom>
        </p:spPr>
        <p:txBody>
          <a:bodyPr lIns="0" rIns="0" anchor="ctr"/>
          <a:lstStyle>
            <a:lvl1pPr algn="ctr">
              <a:defRPr sz="1200"/>
            </a:lvl1pPr>
          </a:lstStyle>
          <a:p>
            <a:r>
              <a:rPr lang="en-GB" noProof="0"/>
              <a:t>Insert icon</a:t>
            </a:r>
          </a:p>
        </p:txBody>
      </p:sp>
      <p:sp>
        <p:nvSpPr>
          <p:cNvPr id="49" name="Text Placeholder 11">
            <a:extLst>
              <a:ext uri="{FF2B5EF4-FFF2-40B4-BE49-F238E27FC236}">
                <a16:creationId xmlns:a16="http://schemas.microsoft.com/office/drawing/2014/main" id="{BF846DBE-3D90-415F-A27B-40410CE3A213}"/>
              </a:ext>
            </a:extLst>
          </p:cNvPr>
          <p:cNvSpPr>
            <a:spLocks noGrp="1"/>
          </p:cNvSpPr>
          <p:nvPr>
            <p:ph type="body" sz="quarter" idx="38" hasCustomPrompt="1"/>
          </p:nvPr>
        </p:nvSpPr>
        <p:spPr>
          <a:xfrm>
            <a:off x="9644229" y="5340736"/>
            <a:ext cx="1841036" cy="796626"/>
          </a:xfrm>
        </p:spPr>
        <p:txBody>
          <a:bodyPr anchor="ctr"/>
          <a:lstStyle>
            <a:lvl1pPr algn="l">
              <a:defRPr sz="16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200">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0" name="Hexagon 49">
            <a:extLst>
              <a:ext uri="{FF2B5EF4-FFF2-40B4-BE49-F238E27FC236}">
                <a16:creationId xmlns:a16="http://schemas.microsoft.com/office/drawing/2014/main" id="{B51A3F78-85AC-49FC-8927-48F0CD54EC4D}"/>
              </a:ext>
            </a:extLst>
          </p:cNvPr>
          <p:cNvSpPr/>
          <p:nvPr userDrawn="1"/>
        </p:nvSpPr>
        <p:spPr>
          <a:xfrm>
            <a:off x="8467920" y="5277813"/>
            <a:ext cx="1070069" cy="922473"/>
          </a:xfrm>
          <a:prstGeom prst="hexagon">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1" name="Picture Placeholder 8">
            <a:extLst>
              <a:ext uri="{FF2B5EF4-FFF2-40B4-BE49-F238E27FC236}">
                <a16:creationId xmlns:a16="http://schemas.microsoft.com/office/drawing/2014/main" id="{2A9AD338-3C18-4623-9866-14B6A645CBAE}"/>
              </a:ext>
            </a:extLst>
          </p:cNvPr>
          <p:cNvSpPr>
            <a:spLocks noGrp="1"/>
          </p:cNvSpPr>
          <p:nvPr>
            <p:ph type="pic" sz="quarter" idx="39" hasCustomPrompt="1"/>
          </p:nvPr>
        </p:nvSpPr>
        <p:spPr>
          <a:xfrm>
            <a:off x="8692978" y="5429074"/>
            <a:ext cx="619952" cy="619952"/>
          </a:xfrm>
          <a:prstGeom prst="ellipse">
            <a:avLst/>
          </a:prstGeom>
        </p:spPr>
        <p:txBody>
          <a:bodyPr lIns="0" rIns="0" anchor="ctr"/>
          <a:lstStyle>
            <a:lvl1pPr algn="ctr">
              <a:defRPr sz="1200"/>
            </a:lvl1pPr>
          </a:lstStyle>
          <a:p>
            <a:r>
              <a:rPr lang="en-GB" noProof="0"/>
              <a:t>Insert icon</a:t>
            </a:r>
          </a:p>
        </p:txBody>
      </p:sp>
      <p:grpSp>
        <p:nvGrpSpPr>
          <p:cNvPr id="52" name="Group 51">
            <a:extLst>
              <a:ext uri="{FF2B5EF4-FFF2-40B4-BE49-F238E27FC236}">
                <a16:creationId xmlns:a16="http://schemas.microsoft.com/office/drawing/2014/main" id="{E7135370-8EEB-408D-A9CF-0C36EB3A8E34}"/>
              </a:ext>
            </a:extLst>
          </p:cNvPr>
          <p:cNvGrpSpPr/>
          <p:nvPr userDrawn="1"/>
        </p:nvGrpSpPr>
        <p:grpSpPr>
          <a:xfrm rot="16200000">
            <a:off x="360407" y="4836458"/>
            <a:ext cx="1946732" cy="3990582"/>
            <a:chOff x="10692184" y="-1639954"/>
            <a:chExt cx="1784352" cy="3657721"/>
          </a:xfrm>
          <a:noFill/>
        </p:grpSpPr>
        <p:sp>
          <p:nvSpPr>
            <p:cNvPr id="53" name="Hexagon 52">
              <a:extLst>
                <a:ext uri="{FF2B5EF4-FFF2-40B4-BE49-F238E27FC236}">
                  <a16:creationId xmlns:a16="http://schemas.microsoft.com/office/drawing/2014/main" id="{EF2E0FFB-B075-497C-B2F1-8EC6CC0F89E9}"/>
                </a:ext>
              </a:extLst>
            </p:cNvPr>
            <p:cNvSpPr/>
            <p:nvPr userDrawn="1"/>
          </p:nvSpPr>
          <p:spPr>
            <a:xfrm rot="5400000">
              <a:off x="10600392"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4" name="Hexagon 53">
              <a:extLst>
                <a:ext uri="{FF2B5EF4-FFF2-40B4-BE49-F238E27FC236}">
                  <a16:creationId xmlns:a16="http://schemas.microsoft.com/office/drawing/2014/main" id="{4092F5E8-CB65-4C66-A39E-648D5694C390}"/>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5" name="Hexagon 54">
              <a:extLst>
                <a:ext uri="{FF2B5EF4-FFF2-40B4-BE49-F238E27FC236}">
                  <a16:creationId xmlns:a16="http://schemas.microsoft.com/office/drawing/2014/main" id="{06EEE4AE-AB77-4DA7-895D-D52B53ADE880}"/>
                </a:ext>
              </a:extLst>
            </p:cNvPr>
            <p:cNvSpPr/>
            <p:nvPr userDrawn="1"/>
          </p:nvSpPr>
          <p:spPr>
            <a:xfrm rot="5400000">
              <a:off x="10600392" y="-1548162"/>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sp>
        <p:nvSpPr>
          <p:cNvPr id="3" name="Title 2">
            <a:extLst>
              <a:ext uri="{FF2B5EF4-FFF2-40B4-BE49-F238E27FC236}">
                <a16:creationId xmlns:a16="http://schemas.microsoft.com/office/drawing/2014/main" id="{CF21927A-E4CC-4C53-9A6D-8909BF225398}"/>
              </a:ext>
            </a:extLst>
          </p:cNvPr>
          <p:cNvSpPr>
            <a:spLocks noGrp="1"/>
          </p:cNvSpPr>
          <p:nvPr>
            <p:ph type="title" hasCustomPrompt="1"/>
          </p:nvPr>
        </p:nvSpPr>
        <p:spPr>
          <a:xfrm>
            <a:off x="1130300" y="524414"/>
            <a:ext cx="3268079" cy="912178"/>
          </a:xfrm>
        </p:spPr>
        <p:txBody>
          <a:bodyPr/>
          <a:lstStyle>
            <a:lvl1pPr>
              <a:defRPr/>
            </a:lvl1pPr>
          </a:lstStyle>
          <a:p>
            <a:r>
              <a:rPr lang="en-GB" noProof="0"/>
              <a:t>Enter title here</a:t>
            </a:r>
          </a:p>
        </p:txBody>
      </p:sp>
      <p:grpSp>
        <p:nvGrpSpPr>
          <p:cNvPr id="68" name="Group 67">
            <a:extLst>
              <a:ext uri="{FF2B5EF4-FFF2-40B4-BE49-F238E27FC236}">
                <a16:creationId xmlns:a16="http://schemas.microsoft.com/office/drawing/2014/main" id="{EB3FA2C6-1E1E-40F6-84D7-B592E5ABFA74}"/>
              </a:ext>
            </a:extLst>
          </p:cNvPr>
          <p:cNvGrpSpPr/>
          <p:nvPr userDrawn="1"/>
        </p:nvGrpSpPr>
        <p:grpSpPr>
          <a:xfrm>
            <a:off x="-3633349" y="0"/>
            <a:ext cx="3507558" cy="6137026"/>
            <a:chOff x="-3633349" y="0"/>
            <a:chExt cx="3507558" cy="6137026"/>
          </a:xfrm>
        </p:grpSpPr>
        <p:grpSp>
          <p:nvGrpSpPr>
            <p:cNvPr id="69" name="Group 68">
              <a:extLst>
                <a:ext uri="{FF2B5EF4-FFF2-40B4-BE49-F238E27FC236}">
                  <a16:creationId xmlns:a16="http://schemas.microsoft.com/office/drawing/2014/main" id="{7AFCEE2B-01BD-4A6E-A0C3-389318D86F6F}"/>
                </a:ext>
              </a:extLst>
            </p:cNvPr>
            <p:cNvGrpSpPr/>
            <p:nvPr userDrawn="1"/>
          </p:nvGrpSpPr>
          <p:grpSpPr>
            <a:xfrm>
              <a:off x="-3633349" y="0"/>
              <a:ext cx="3507558" cy="6137026"/>
              <a:chOff x="838199" y="1150069"/>
              <a:chExt cx="3507558" cy="6137026"/>
            </a:xfrm>
          </p:grpSpPr>
          <p:sp>
            <p:nvSpPr>
              <p:cNvPr id="71" name="Rectangle 70">
                <a:extLst>
                  <a:ext uri="{FF2B5EF4-FFF2-40B4-BE49-F238E27FC236}">
                    <a16:creationId xmlns:a16="http://schemas.microsoft.com/office/drawing/2014/main" id="{30F2EEB1-B3D0-40E3-8564-12607EF9B861}"/>
                  </a:ext>
                </a:extLst>
              </p:cNvPr>
              <p:cNvSpPr/>
              <p:nvPr/>
            </p:nvSpPr>
            <p:spPr>
              <a:xfrm>
                <a:off x="838200" y="1150069"/>
                <a:ext cx="3507557" cy="613702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333333"/>
                  </a:solidFill>
                </a:endParaRPr>
              </a:p>
            </p:txBody>
          </p:sp>
          <p:sp>
            <p:nvSpPr>
              <p:cNvPr id="72" name="TextBox 71">
                <a:extLst>
                  <a:ext uri="{FF2B5EF4-FFF2-40B4-BE49-F238E27FC236}">
                    <a16:creationId xmlns:a16="http://schemas.microsoft.com/office/drawing/2014/main" id="{334D9B07-F623-4C7D-8B9E-80CC58650CCC}"/>
                  </a:ext>
                </a:extLst>
              </p:cNvPr>
              <p:cNvSpPr txBox="1"/>
              <p:nvPr/>
            </p:nvSpPr>
            <p:spPr>
              <a:xfrm>
                <a:off x="838200" y="1225485"/>
                <a:ext cx="3507557" cy="369332"/>
              </a:xfrm>
              <a:prstGeom prst="rect">
                <a:avLst/>
              </a:prstGeom>
              <a:noFill/>
            </p:spPr>
            <p:txBody>
              <a:bodyPr wrap="square" rtlCol="0">
                <a:spAutoFit/>
              </a:bodyPr>
              <a:lstStyle/>
              <a:p>
                <a:pPr algn="ctr"/>
                <a:r>
                  <a:rPr lang="en-GB" noProof="0">
                    <a:solidFill>
                      <a:srgbClr val="333333"/>
                    </a:solidFill>
                    <a:latin typeface="+mj-lt"/>
                  </a:rPr>
                  <a:t>How to insert an icon</a:t>
                </a:r>
              </a:p>
            </p:txBody>
          </p:sp>
          <p:sp>
            <p:nvSpPr>
              <p:cNvPr id="73" name="Rectangle 72">
                <a:extLst>
                  <a:ext uri="{FF2B5EF4-FFF2-40B4-BE49-F238E27FC236}">
                    <a16:creationId xmlns:a16="http://schemas.microsoft.com/office/drawing/2014/main" id="{C72BA5CE-5FEF-4B21-8447-9DB2BB5E45BE}"/>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rgbClr val="333333"/>
                  </a:solidFill>
                </a:endParaRPr>
              </a:p>
            </p:txBody>
          </p:sp>
          <p:sp>
            <p:nvSpPr>
              <p:cNvPr id="74" name="TextBox 73">
                <a:extLst>
                  <a:ext uri="{FF2B5EF4-FFF2-40B4-BE49-F238E27FC236}">
                    <a16:creationId xmlns:a16="http://schemas.microsoft.com/office/drawing/2014/main" id="{0353789C-B6C6-4F92-8051-33EEFDA85CF1}"/>
                  </a:ext>
                </a:extLst>
              </p:cNvPr>
              <p:cNvSpPr txBox="1"/>
              <p:nvPr/>
            </p:nvSpPr>
            <p:spPr>
              <a:xfrm>
                <a:off x="838200" y="1867808"/>
                <a:ext cx="3410736" cy="738664"/>
              </a:xfrm>
              <a:prstGeom prst="rect">
                <a:avLst/>
              </a:prstGeom>
              <a:noFill/>
            </p:spPr>
            <p:txBody>
              <a:bodyPr wrap="square" rtlCol="0">
                <a:spAutoFit/>
              </a:bodyPr>
              <a:lstStyle/>
              <a:p>
                <a:r>
                  <a:rPr lang="en-GB" sz="1400" b="1" noProof="0">
                    <a:solidFill>
                      <a:srgbClr val="333333"/>
                    </a:solidFill>
                  </a:rPr>
                  <a:t>1. </a:t>
                </a:r>
                <a:r>
                  <a:rPr lang="en-GB" sz="1400" noProof="0">
                    <a:solidFill>
                      <a:srgbClr val="333333"/>
                    </a:solidFill>
                  </a:rPr>
                  <a:t>Go to the </a:t>
                </a:r>
                <a:r>
                  <a:rPr lang="en-GB" sz="1400" b="1" noProof="0">
                    <a:solidFill>
                      <a:srgbClr val="333333"/>
                    </a:solidFill>
                  </a:rPr>
                  <a:t>icon bank asset slide </a:t>
                </a:r>
                <a:r>
                  <a:rPr lang="en-GB" sz="1400" noProof="0">
                    <a:solidFill>
                      <a:srgbClr val="333333"/>
                    </a:solidFill>
                  </a:rPr>
                  <a:t>and select your chosen icon. Press </a:t>
                </a:r>
                <a:r>
                  <a:rPr lang="en-GB" sz="1400" b="1" noProof="0">
                    <a:solidFill>
                      <a:srgbClr val="333333"/>
                    </a:solidFill>
                  </a:rPr>
                  <a:t>Ctrl + C </a:t>
                </a:r>
                <a:r>
                  <a:rPr lang="en-GB" sz="1400" noProof="0">
                    <a:solidFill>
                      <a:srgbClr val="333333"/>
                    </a:solidFill>
                  </a:rPr>
                  <a:t>to copy.</a:t>
                </a:r>
              </a:p>
            </p:txBody>
          </p:sp>
          <p:sp>
            <p:nvSpPr>
              <p:cNvPr id="75" name="TextBox 74">
                <a:extLst>
                  <a:ext uri="{FF2B5EF4-FFF2-40B4-BE49-F238E27FC236}">
                    <a16:creationId xmlns:a16="http://schemas.microsoft.com/office/drawing/2014/main" id="{A17D70CE-47E4-4BB5-A687-E59B1F050CA2}"/>
                  </a:ext>
                </a:extLst>
              </p:cNvPr>
              <p:cNvSpPr txBox="1"/>
              <p:nvPr/>
            </p:nvSpPr>
            <p:spPr>
              <a:xfrm>
                <a:off x="838199" y="2650785"/>
                <a:ext cx="3507557" cy="954107"/>
              </a:xfrm>
              <a:prstGeom prst="rect">
                <a:avLst/>
              </a:prstGeom>
              <a:noFill/>
            </p:spPr>
            <p:txBody>
              <a:bodyPr wrap="square" rtlCol="0">
                <a:spAutoFit/>
              </a:bodyPr>
              <a:lstStyle/>
              <a:p>
                <a:r>
                  <a:rPr lang="en-GB" sz="1400" b="1" noProof="0">
                    <a:solidFill>
                      <a:srgbClr val="333333"/>
                    </a:solidFill>
                  </a:rPr>
                  <a:t>2. </a:t>
                </a:r>
                <a:r>
                  <a:rPr lang="en-GB" sz="1400" b="0" noProof="0">
                    <a:solidFill>
                      <a:srgbClr val="333333"/>
                    </a:solidFill>
                  </a:rPr>
                  <a:t>Go back to the slide you want the icon on, select your chosen icon placeholder and press </a:t>
                </a:r>
                <a:r>
                  <a:rPr lang="en-GB" sz="1400" b="1" noProof="0">
                    <a:solidFill>
                      <a:srgbClr val="333333"/>
                    </a:solidFill>
                  </a:rPr>
                  <a:t>Ctrl + V </a:t>
                </a:r>
                <a:r>
                  <a:rPr lang="en-GB" sz="1400" b="0" noProof="0">
                    <a:solidFill>
                      <a:srgbClr val="333333"/>
                    </a:solidFill>
                  </a:rPr>
                  <a:t>to paste the icon into the placeholder.</a:t>
                </a:r>
                <a:endParaRPr lang="en-GB" sz="1400" noProof="0">
                  <a:solidFill>
                    <a:srgbClr val="333333"/>
                  </a:solidFill>
                </a:endParaRPr>
              </a:p>
            </p:txBody>
          </p:sp>
          <p:sp>
            <p:nvSpPr>
              <p:cNvPr id="76" name="TextBox 75">
                <a:extLst>
                  <a:ext uri="{FF2B5EF4-FFF2-40B4-BE49-F238E27FC236}">
                    <a16:creationId xmlns:a16="http://schemas.microsoft.com/office/drawing/2014/main" id="{BCB5C784-0EE8-4F22-9B7D-9EBD97370348}"/>
                  </a:ext>
                </a:extLst>
              </p:cNvPr>
              <p:cNvSpPr txBox="1"/>
              <p:nvPr/>
            </p:nvSpPr>
            <p:spPr>
              <a:xfrm>
                <a:off x="838199" y="3649205"/>
                <a:ext cx="3507557" cy="1169551"/>
              </a:xfrm>
              <a:prstGeom prst="rect">
                <a:avLst/>
              </a:prstGeom>
              <a:noFill/>
            </p:spPr>
            <p:txBody>
              <a:bodyPr wrap="square" rtlCol="0">
                <a:spAutoFit/>
              </a:bodyPr>
              <a:lstStyle/>
              <a:p>
                <a:r>
                  <a:rPr lang="en-GB" sz="1400" b="1" noProof="0">
                    <a:solidFill>
                      <a:srgbClr val="333333"/>
                    </a:solidFill>
                  </a:rPr>
                  <a:t>3. </a:t>
                </a:r>
                <a:r>
                  <a:rPr lang="en-GB" sz="1400" noProof="0">
                    <a:solidFill>
                      <a:srgbClr val="333333"/>
                    </a:solidFill>
                  </a:rPr>
                  <a:t>Click on the </a:t>
                </a:r>
                <a:r>
                  <a:rPr lang="en-GB" sz="1400" b="1" noProof="0">
                    <a:solidFill>
                      <a:srgbClr val="333333"/>
                    </a:solidFill>
                  </a:rPr>
                  <a:t>Graphics Format </a:t>
                </a:r>
                <a:r>
                  <a:rPr lang="en-GB" sz="1400" noProof="0">
                    <a:solidFill>
                      <a:srgbClr val="333333"/>
                    </a:solidFill>
                  </a:rPr>
                  <a:t>tab in the ribbon and use the tools to edit the image. Under </a:t>
                </a:r>
                <a:r>
                  <a:rPr lang="en-GB" sz="1400" b="1" noProof="0">
                    <a:solidFill>
                      <a:srgbClr val="333333"/>
                    </a:solidFill>
                  </a:rPr>
                  <a:t>Crop,</a:t>
                </a:r>
                <a:r>
                  <a:rPr lang="en-GB" sz="1400" noProof="0">
                    <a:solidFill>
                      <a:srgbClr val="333333"/>
                    </a:solidFill>
                  </a:rPr>
                  <a:t> choose </a:t>
                </a:r>
                <a:r>
                  <a:rPr lang="en-GB" sz="1400" b="1" noProof="0">
                    <a:solidFill>
                      <a:srgbClr val="333333"/>
                    </a:solidFill>
                  </a:rPr>
                  <a:t>Fit</a:t>
                </a:r>
                <a:r>
                  <a:rPr lang="en-GB" sz="1400" noProof="0">
                    <a:solidFill>
                      <a:srgbClr val="333333"/>
                    </a:solidFill>
                  </a:rPr>
                  <a:t> to make sure the icon fits properly in the placeholder.</a:t>
                </a:r>
              </a:p>
            </p:txBody>
          </p:sp>
        </p:grpSp>
        <p:pic>
          <p:nvPicPr>
            <p:cNvPr id="70" name="Picture 69">
              <a:extLst>
                <a:ext uri="{FF2B5EF4-FFF2-40B4-BE49-F238E27FC236}">
                  <a16:creationId xmlns:a16="http://schemas.microsoft.com/office/drawing/2014/main" id="{797742DD-9D94-4DD4-A19E-0F24FD684EBE}"/>
                </a:ext>
              </a:extLst>
            </p:cNvPr>
            <p:cNvPicPr>
              <a:picLocks noChangeAspect="1"/>
            </p:cNvPicPr>
            <p:nvPr userDrawn="1"/>
          </p:nvPicPr>
          <p:blipFill>
            <a:blip r:embed="rId7"/>
            <a:stretch>
              <a:fillRect/>
            </a:stretch>
          </p:blipFill>
          <p:spPr>
            <a:xfrm>
              <a:off x="-2641570" y="3792811"/>
              <a:ext cx="1524000" cy="2038350"/>
            </a:xfrm>
            <a:prstGeom prst="rect">
              <a:avLst/>
            </a:prstGeom>
          </p:spPr>
        </p:pic>
      </p:grpSp>
    </p:spTree>
    <p:custDataLst>
      <p:tags r:id="rId1"/>
    </p:custDataLst>
    <p:extLst>
      <p:ext uri="{BB962C8B-B14F-4D97-AF65-F5344CB8AC3E}">
        <p14:creationId xmlns:p14="http://schemas.microsoft.com/office/powerpoint/2010/main" val="934651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ort Quote">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303B03-4D38-4152-97E8-702D21389178}"/>
              </a:ext>
            </a:extLst>
          </p:cNvPr>
          <p:cNvSpPr>
            <a:spLocks noGrp="1"/>
          </p:cNvSpPr>
          <p:nvPr>
            <p:ph type="sldNum" sz="quarter" idx="11"/>
          </p:nvPr>
        </p:nvSpPr>
        <p:spPr/>
        <p:txBody>
          <a:bodyPr/>
          <a:lstStyle/>
          <a:p>
            <a:fld id="{BEFB9AFC-13B3-4B7E-9ECB-57F83E5A432D}" type="slidenum">
              <a:rPr lang="en-GB" noProof="0" smtClean="0"/>
              <a:pPr/>
              <a:t>‹#›</a:t>
            </a:fld>
            <a:endParaRPr lang="en-GB" noProof="0"/>
          </a:p>
        </p:txBody>
      </p:sp>
      <p:sp>
        <p:nvSpPr>
          <p:cNvPr id="9" name="Text Placeholder 8">
            <a:extLst>
              <a:ext uri="{FF2B5EF4-FFF2-40B4-BE49-F238E27FC236}">
                <a16:creationId xmlns:a16="http://schemas.microsoft.com/office/drawing/2014/main" id="{BBEEE8D5-1AFF-4410-A6C2-58AB53DCDABF}"/>
              </a:ext>
            </a:extLst>
          </p:cNvPr>
          <p:cNvSpPr>
            <a:spLocks noGrp="1"/>
          </p:cNvSpPr>
          <p:nvPr>
            <p:ph type="body" sz="quarter" idx="17" hasCustomPrompt="1"/>
          </p:nvPr>
        </p:nvSpPr>
        <p:spPr>
          <a:xfrm>
            <a:off x="0" y="1371600"/>
            <a:ext cx="5394960" cy="4470400"/>
          </a:xfrm>
          <a:solidFill>
            <a:schemeClr val="accent2"/>
          </a:solidFill>
        </p:spPr>
        <p:txBody>
          <a:bodyPr lIns="756000" tIns="1800000" r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Enter quote here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ext Placeholder 10">
            <a:extLst>
              <a:ext uri="{FF2B5EF4-FFF2-40B4-BE49-F238E27FC236}">
                <a16:creationId xmlns:a16="http://schemas.microsoft.com/office/drawing/2014/main" id="{C690DEC8-10BE-43DD-BACD-22CF1BB06E34}"/>
              </a:ext>
            </a:extLst>
          </p:cNvPr>
          <p:cNvSpPr>
            <a:spLocks noGrp="1"/>
          </p:cNvSpPr>
          <p:nvPr>
            <p:ph type="body" sz="quarter" idx="18" hasCustomPrompt="1"/>
          </p:nvPr>
        </p:nvSpPr>
        <p:spPr>
          <a:xfrm>
            <a:off x="667067" y="4753356"/>
            <a:ext cx="3948747" cy="669925"/>
          </a:xfrm>
        </p:spPr>
        <p:txBody>
          <a:bodyPr/>
          <a:lstStyle>
            <a:lvl1pPr>
              <a:defRPr sz="1600" b="1">
                <a:solidFill>
                  <a:schemeClr val="accent3"/>
                </a:solidFill>
              </a:defRPr>
            </a:lvl1pPr>
            <a:lvl2pPr marL="0" indent="0">
              <a:buNone/>
              <a:defRPr sz="1600" b="1">
                <a:solidFill>
                  <a:schemeClr val="accent3"/>
                </a:solidFill>
              </a:defRPr>
            </a:lvl2pPr>
            <a:lvl3pPr>
              <a:defRPr sz="1400" b="1">
                <a:solidFill>
                  <a:schemeClr val="accent3"/>
                </a:solidFill>
              </a:defRPr>
            </a:lvl3pPr>
            <a:lvl4pPr>
              <a:defRPr sz="1200" b="1">
                <a:solidFill>
                  <a:schemeClr val="accent3"/>
                </a:solidFill>
              </a:defRPr>
            </a:lvl4pPr>
            <a:lvl5pPr>
              <a:defRPr sz="1200" b="1">
                <a:solidFill>
                  <a:schemeClr val="accent3"/>
                </a:solidFill>
              </a:defRPr>
            </a:lvl5pPr>
          </a:lstStyle>
          <a:p>
            <a:pPr lvl="0"/>
            <a:r>
              <a:rPr lang="en-GB" noProof="0" dirty="0"/>
              <a:t>Enter name and position here</a:t>
            </a:r>
          </a:p>
        </p:txBody>
      </p:sp>
      <p:sp>
        <p:nvSpPr>
          <p:cNvPr id="7" name="Text Placeholder 6">
            <a:extLst>
              <a:ext uri="{FF2B5EF4-FFF2-40B4-BE49-F238E27FC236}">
                <a16:creationId xmlns:a16="http://schemas.microsoft.com/office/drawing/2014/main" id="{6C612906-1439-475C-93ED-D85D394441E4}"/>
              </a:ext>
            </a:extLst>
          </p:cNvPr>
          <p:cNvSpPr>
            <a:spLocks noGrp="1"/>
          </p:cNvSpPr>
          <p:nvPr>
            <p:ph type="body" sz="quarter" idx="16" hasCustomPrompt="1"/>
          </p:nvPr>
        </p:nvSpPr>
        <p:spPr>
          <a:xfrm>
            <a:off x="760812" y="2144466"/>
            <a:ext cx="1017188" cy="792159"/>
          </a:xfrm>
          <a:custGeom>
            <a:avLst/>
            <a:gdLst/>
            <a:ahLst/>
            <a:cxnLst/>
            <a:rect l="l" t="t" r="r" b="b"/>
            <a:pathLst>
              <a:path w="909247" h="708097">
                <a:moveTo>
                  <a:pt x="831345" y="0"/>
                </a:moveTo>
                <a:lnTo>
                  <a:pt x="909247" y="103482"/>
                </a:lnTo>
                <a:lnTo>
                  <a:pt x="822043" y="177896"/>
                </a:lnTo>
                <a:cubicBezTo>
                  <a:pt x="779410" y="214328"/>
                  <a:pt x="758094" y="258899"/>
                  <a:pt x="758094" y="311609"/>
                </a:cubicBezTo>
                <a:cubicBezTo>
                  <a:pt x="758094" y="343390"/>
                  <a:pt x="777085" y="380210"/>
                  <a:pt x="815067" y="422068"/>
                </a:cubicBezTo>
                <a:cubicBezTo>
                  <a:pt x="853049" y="463925"/>
                  <a:pt x="872040" y="502295"/>
                  <a:pt x="872040" y="537177"/>
                </a:cubicBezTo>
                <a:cubicBezTo>
                  <a:pt x="872040" y="651123"/>
                  <a:pt x="815842" y="708097"/>
                  <a:pt x="703446" y="708097"/>
                </a:cubicBezTo>
                <a:cubicBezTo>
                  <a:pt x="583298" y="708097"/>
                  <a:pt x="523224" y="639496"/>
                  <a:pt x="523224" y="502295"/>
                </a:cubicBezTo>
                <a:cubicBezTo>
                  <a:pt x="523224" y="296881"/>
                  <a:pt x="625931" y="129450"/>
                  <a:pt x="831345" y="0"/>
                </a:cubicBezTo>
                <a:close/>
                <a:moveTo>
                  <a:pt x="308121" y="0"/>
                </a:moveTo>
                <a:lnTo>
                  <a:pt x="386023" y="103482"/>
                </a:lnTo>
                <a:lnTo>
                  <a:pt x="298819" y="177896"/>
                </a:lnTo>
                <a:cubicBezTo>
                  <a:pt x="256186" y="214328"/>
                  <a:pt x="234870" y="258899"/>
                  <a:pt x="234870" y="311609"/>
                </a:cubicBezTo>
                <a:cubicBezTo>
                  <a:pt x="234870" y="343390"/>
                  <a:pt x="253861" y="380210"/>
                  <a:pt x="291843" y="422068"/>
                </a:cubicBezTo>
                <a:cubicBezTo>
                  <a:pt x="329825" y="463925"/>
                  <a:pt x="348816" y="502295"/>
                  <a:pt x="348816" y="537177"/>
                </a:cubicBezTo>
                <a:cubicBezTo>
                  <a:pt x="348816" y="651123"/>
                  <a:pt x="292618" y="708097"/>
                  <a:pt x="180222" y="708097"/>
                </a:cubicBezTo>
                <a:cubicBezTo>
                  <a:pt x="60074" y="708097"/>
                  <a:pt x="0" y="639496"/>
                  <a:pt x="0" y="502295"/>
                </a:cubicBezTo>
                <a:cubicBezTo>
                  <a:pt x="0" y="296881"/>
                  <a:pt x="102707" y="129450"/>
                  <a:pt x="308121" y="0"/>
                </a:cubicBezTo>
                <a:close/>
              </a:path>
            </a:pathLst>
          </a:custGeom>
          <a:solidFill>
            <a:schemeClr val="accent3"/>
          </a:solidFill>
        </p:spPr>
        <p:txBody>
          <a:bodyPr wrap="square">
            <a:noAutofit/>
          </a:bodyPr>
          <a:lstStyle>
            <a:lvl1pPr>
              <a:defRPr/>
            </a:lvl1pPr>
          </a:lstStyle>
          <a:p>
            <a:pPr lvl="0"/>
            <a:r>
              <a:rPr lang="en-GB" noProof="0"/>
              <a:t> </a:t>
            </a:r>
          </a:p>
        </p:txBody>
      </p:sp>
      <p:sp>
        <p:nvSpPr>
          <p:cNvPr id="12" name="Rectangle 11">
            <a:extLst>
              <a:ext uri="{FF2B5EF4-FFF2-40B4-BE49-F238E27FC236}">
                <a16:creationId xmlns:a16="http://schemas.microsoft.com/office/drawing/2014/main" id="{8F7CBB8D-9097-468B-BC79-237877780E08}"/>
              </a:ext>
            </a:extLst>
          </p:cNvPr>
          <p:cNvSpPr/>
          <p:nvPr userDrawn="1"/>
        </p:nvSpPr>
        <p:spPr>
          <a:xfrm>
            <a:off x="325119" y="0"/>
            <a:ext cx="579756" cy="1022985"/>
          </a:xfrm>
          <a:prstGeom prst="rect">
            <a:avLst/>
          </a:prstGeom>
          <a:blipFill>
            <a:blip r:embed="rId4">
              <a:extLst>
                <a:ext uri="{96DAC541-7B7A-43D3-8B79-37D633B846F1}">
                  <asvg:svgBlip xmlns:asvg="http://schemas.microsoft.com/office/drawing/2016/SVG/main" r:embed="rId5"/>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nvGrpSpPr>
          <p:cNvPr id="13" name="Group 12">
            <a:extLst>
              <a:ext uri="{FF2B5EF4-FFF2-40B4-BE49-F238E27FC236}">
                <a16:creationId xmlns:a16="http://schemas.microsoft.com/office/drawing/2014/main" id="{11E4C5FA-FD9E-4504-A93A-502D6DBD94EC}"/>
              </a:ext>
            </a:extLst>
          </p:cNvPr>
          <p:cNvGrpSpPr/>
          <p:nvPr userDrawn="1"/>
        </p:nvGrpSpPr>
        <p:grpSpPr>
          <a:xfrm>
            <a:off x="9875462" y="-592128"/>
            <a:ext cx="2641657" cy="2714067"/>
            <a:chOff x="10055225" y="-469915"/>
            <a:chExt cx="2421312" cy="2487682"/>
          </a:xfrm>
          <a:solidFill>
            <a:schemeClr val="bg1"/>
          </a:solidFill>
        </p:grpSpPr>
        <p:sp>
          <p:nvSpPr>
            <p:cNvPr id="14" name="Hexagon 13">
              <a:extLst>
                <a:ext uri="{FF2B5EF4-FFF2-40B4-BE49-F238E27FC236}">
                  <a16:creationId xmlns:a16="http://schemas.microsoft.com/office/drawing/2014/main" id="{F660CA2B-001F-491E-B3D3-1F4FDCFF3BFF}"/>
                </a:ext>
              </a:extLst>
            </p:cNvPr>
            <p:cNvSpPr/>
            <p:nvPr userDrawn="1"/>
          </p:nvSpPr>
          <p:spPr>
            <a:xfrm rot="5400000">
              <a:off x="10600395" y="778587"/>
              <a:ext cx="1330972" cy="1147388"/>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15" name="Hexagon 14">
              <a:extLst>
                <a:ext uri="{FF2B5EF4-FFF2-40B4-BE49-F238E27FC236}">
                  <a16:creationId xmlns:a16="http://schemas.microsoft.com/office/drawing/2014/main" id="{E7450B86-E0ED-41D7-A6FD-EEB7B2F2A85B}"/>
                </a:ext>
              </a:extLst>
            </p:cNvPr>
            <p:cNvSpPr/>
            <p:nvPr userDrawn="1"/>
          </p:nvSpPr>
          <p:spPr>
            <a:xfrm rot="5400000">
              <a:off x="11237357" y="-378123"/>
              <a:ext cx="1330972" cy="1147388"/>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16" name="Hexagon 15">
              <a:extLst>
                <a:ext uri="{FF2B5EF4-FFF2-40B4-BE49-F238E27FC236}">
                  <a16:creationId xmlns:a16="http://schemas.microsoft.com/office/drawing/2014/main" id="{C7ACB1DA-709B-4DB0-833B-B6EAD43E497C}"/>
                </a:ext>
              </a:extLst>
            </p:cNvPr>
            <p:cNvSpPr/>
            <p:nvPr userDrawn="1"/>
          </p:nvSpPr>
          <p:spPr>
            <a:xfrm rot="5400000">
              <a:off x="9963433" y="-378123"/>
              <a:ext cx="1330972" cy="1147388"/>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grpSp>
        <p:nvGrpSpPr>
          <p:cNvPr id="17" name="Group 16">
            <a:extLst>
              <a:ext uri="{FF2B5EF4-FFF2-40B4-BE49-F238E27FC236}">
                <a16:creationId xmlns:a16="http://schemas.microsoft.com/office/drawing/2014/main" id="{A5F5CD2E-7644-46E2-A7C1-299AB5D4D30B}"/>
              </a:ext>
            </a:extLst>
          </p:cNvPr>
          <p:cNvGrpSpPr/>
          <p:nvPr userDrawn="1"/>
        </p:nvGrpSpPr>
        <p:grpSpPr>
          <a:xfrm>
            <a:off x="-3633349" y="0"/>
            <a:ext cx="3507558" cy="3745276"/>
            <a:chOff x="838199" y="1150070"/>
            <a:chExt cx="3507558" cy="3745276"/>
          </a:xfrm>
          <a:solidFill>
            <a:schemeClr val="tx1"/>
          </a:solidFill>
        </p:grpSpPr>
        <p:sp>
          <p:nvSpPr>
            <p:cNvPr id="18" name="Rectangle 17">
              <a:extLst>
                <a:ext uri="{FF2B5EF4-FFF2-40B4-BE49-F238E27FC236}">
                  <a16:creationId xmlns:a16="http://schemas.microsoft.com/office/drawing/2014/main" id="{2DA64C25-B038-4146-A83E-22C03593EE94}"/>
                </a:ext>
              </a:extLst>
            </p:cNvPr>
            <p:cNvSpPr/>
            <p:nvPr/>
          </p:nvSpPr>
          <p:spPr>
            <a:xfrm>
              <a:off x="838200" y="1150070"/>
              <a:ext cx="3507557" cy="374527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333333"/>
                </a:solidFill>
              </a:endParaRPr>
            </a:p>
          </p:txBody>
        </p:sp>
        <p:sp>
          <p:nvSpPr>
            <p:cNvPr id="19" name="TextBox 18">
              <a:extLst>
                <a:ext uri="{FF2B5EF4-FFF2-40B4-BE49-F238E27FC236}">
                  <a16:creationId xmlns:a16="http://schemas.microsoft.com/office/drawing/2014/main" id="{6C81478B-A226-47B8-B478-D9B21DFF90E7}"/>
                </a:ext>
              </a:extLst>
            </p:cNvPr>
            <p:cNvSpPr txBox="1"/>
            <p:nvPr/>
          </p:nvSpPr>
          <p:spPr>
            <a:xfrm>
              <a:off x="838200" y="1150070"/>
              <a:ext cx="3507557" cy="646331"/>
            </a:xfrm>
            <a:prstGeom prst="rect">
              <a:avLst/>
            </a:prstGeom>
            <a:noFill/>
          </p:spPr>
          <p:txBody>
            <a:bodyPr wrap="square" rtlCol="0">
              <a:spAutoFit/>
            </a:bodyPr>
            <a:lstStyle/>
            <a:p>
              <a:pPr algn="ctr"/>
              <a:r>
                <a:rPr lang="en-GB" noProof="0">
                  <a:solidFill>
                    <a:srgbClr val="333333"/>
                  </a:solidFill>
                  <a:latin typeface="+mj-lt"/>
                </a:rPr>
                <a:t>How to insert a </a:t>
              </a:r>
              <a:br>
                <a:rPr lang="en-GB" noProof="0">
                  <a:solidFill>
                    <a:srgbClr val="333333"/>
                  </a:solidFill>
                  <a:latin typeface="+mj-lt"/>
                </a:rPr>
              </a:br>
              <a:r>
                <a:rPr lang="en-GB" noProof="0">
                  <a:solidFill>
                    <a:srgbClr val="333333"/>
                  </a:solidFill>
                  <a:latin typeface="+mj-lt"/>
                </a:rPr>
                <a:t>background image</a:t>
              </a:r>
            </a:p>
          </p:txBody>
        </p:sp>
        <p:sp>
          <p:nvSpPr>
            <p:cNvPr id="20" name="Rectangle 19">
              <a:extLst>
                <a:ext uri="{FF2B5EF4-FFF2-40B4-BE49-F238E27FC236}">
                  <a16:creationId xmlns:a16="http://schemas.microsoft.com/office/drawing/2014/main" id="{EA274675-A6F0-40BB-910D-1F0D432E8407}"/>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rgbClr val="333333"/>
                </a:solidFill>
              </a:endParaRPr>
            </a:p>
          </p:txBody>
        </p:sp>
        <p:sp>
          <p:nvSpPr>
            <p:cNvPr id="21" name="TextBox 20">
              <a:extLst>
                <a:ext uri="{FF2B5EF4-FFF2-40B4-BE49-F238E27FC236}">
                  <a16:creationId xmlns:a16="http://schemas.microsoft.com/office/drawing/2014/main" id="{57CA8CDA-BE54-4788-9881-07384C817F8F}"/>
                </a:ext>
              </a:extLst>
            </p:cNvPr>
            <p:cNvSpPr txBox="1"/>
            <p:nvPr/>
          </p:nvSpPr>
          <p:spPr>
            <a:xfrm>
              <a:off x="838199" y="1867808"/>
              <a:ext cx="3507557" cy="523220"/>
            </a:xfrm>
            <a:prstGeom prst="rect">
              <a:avLst/>
            </a:prstGeom>
            <a:noFill/>
          </p:spPr>
          <p:txBody>
            <a:bodyPr wrap="square" rtlCol="0">
              <a:spAutoFit/>
            </a:bodyPr>
            <a:lstStyle/>
            <a:p>
              <a:r>
                <a:rPr lang="en-GB" sz="1400" b="1" noProof="0">
                  <a:solidFill>
                    <a:srgbClr val="333333"/>
                  </a:solidFill>
                </a:rPr>
                <a:t>1. </a:t>
              </a:r>
              <a:r>
                <a:rPr lang="en-GB" sz="1400" noProof="0">
                  <a:solidFill>
                    <a:srgbClr val="333333"/>
                  </a:solidFill>
                </a:rPr>
                <a:t>Right click on your slide and click </a:t>
              </a:r>
              <a:r>
                <a:rPr lang="en-GB" sz="1400" b="1" noProof="0">
                  <a:solidFill>
                    <a:srgbClr val="333333"/>
                  </a:solidFill>
                </a:rPr>
                <a:t>Format Background</a:t>
              </a:r>
              <a:r>
                <a:rPr lang="en-GB" sz="1400" noProof="0">
                  <a:solidFill>
                    <a:srgbClr val="333333"/>
                  </a:solidFill>
                </a:rPr>
                <a:t>.</a:t>
              </a:r>
            </a:p>
          </p:txBody>
        </p:sp>
        <p:sp>
          <p:nvSpPr>
            <p:cNvPr id="22" name="TextBox 21">
              <a:extLst>
                <a:ext uri="{FF2B5EF4-FFF2-40B4-BE49-F238E27FC236}">
                  <a16:creationId xmlns:a16="http://schemas.microsoft.com/office/drawing/2014/main" id="{5391DEC5-24B3-406D-98F1-4EB1B0B9B1FE}"/>
                </a:ext>
              </a:extLst>
            </p:cNvPr>
            <p:cNvSpPr txBox="1"/>
            <p:nvPr/>
          </p:nvSpPr>
          <p:spPr>
            <a:xfrm>
              <a:off x="838199" y="2415081"/>
              <a:ext cx="3507557" cy="738664"/>
            </a:xfrm>
            <a:prstGeom prst="rect">
              <a:avLst/>
            </a:prstGeom>
            <a:noFill/>
          </p:spPr>
          <p:txBody>
            <a:bodyPr wrap="square" rtlCol="0">
              <a:spAutoFit/>
            </a:bodyPr>
            <a:lstStyle/>
            <a:p>
              <a:r>
                <a:rPr lang="en-GB" sz="1400" b="1" noProof="0">
                  <a:solidFill>
                    <a:srgbClr val="333333"/>
                  </a:solidFill>
                </a:rPr>
                <a:t>2. </a:t>
              </a:r>
              <a:r>
                <a:rPr lang="en-GB" sz="1400" noProof="0">
                  <a:solidFill>
                    <a:srgbClr val="333333"/>
                  </a:solidFill>
                </a:rPr>
                <a:t>Click on </a:t>
              </a:r>
              <a:r>
                <a:rPr lang="en-GB" sz="1400" b="1" noProof="0">
                  <a:solidFill>
                    <a:srgbClr val="333333"/>
                  </a:solidFill>
                </a:rPr>
                <a:t>Fill</a:t>
              </a:r>
              <a:r>
                <a:rPr lang="en-GB" sz="1400" noProof="0">
                  <a:solidFill>
                    <a:srgbClr val="333333"/>
                  </a:solidFill>
                </a:rPr>
                <a:t> then </a:t>
              </a:r>
              <a:r>
                <a:rPr lang="en-GB" sz="1400" b="1" noProof="0">
                  <a:solidFill>
                    <a:srgbClr val="333333"/>
                  </a:solidFill>
                </a:rPr>
                <a:t>Picture or Texture Fill</a:t>
              </a:r>
              <a:r>
                <a:rPr lang="en-GB" sz="1400" noProof="0">
                  <a:solidFill>
                    <a:srgbClr val="333333"/>
                  </a:solidFill>
                </a:rPr>
                <a:t> and choose the image from your computer.</a:t>
              </a:r>
            </a:p>
          </p:txBody>
        </p:sp>
        <p:sp>
          <p:nvSpPr>
            <p:cNvPr id="23" name="TextBox 22">
              <a:extLst>
                <a:ext uri="{FF2B5EF4-FFF2-40B4-BE49-F238E27FC236}">
                  <a16:creationId xmlns:a16="http://schemas.microsoft.com/office/drawing/2014/main" id="{67993D91-2B4C-4A08-920C-34590C34CF1A}"/>
                </a:ext>
              </a:extLst>
            </p:cNvPr>
            <p:cNvSpPr txBox="1"/>
            <p:nvPr/>
          </p:nvSpPr>
          <p:spPr>
            <a:xfrm>
              <a:off x="838199" y="3153745"/>
              <a:ext cx="3507557" cy="523220"/>
            </a:xfrm>
            <a:prstGeom prst="rect">
              <a:avLst/>
            </a:prstGeom>
            <a:noFill/>
          </p:spPr>
          <p:txBody>
            <a:bodyPr wrap="square" rtlCol="0">
              <a:spAutoFit/>
            </a:bodyPr>
            <a:lstStyle/>
            <a:p>
              <a:r>
                <a:rPr lang="en-GB" sz="1400" b="1" noProof="0">
                  <a:solidFill>
                    <a:srgbClr val="333333"/>
                  </a:solidFill>
                </a:rPr>
                <a:t>3. </a:t>
              </a:r>
              <a:r>
                <a:rPr lang="en-GB" sz="1400" noProof="0">
                  <a:solidFill>
                    <a:srgbClr val="333333"/>
                  </a:solidFill>
                </a:rPr>
                <a:t>Click </a:t>
              </a:r>
              <a:r>
                <a:rPr lang="en-GB" sz="1400" b="1" noProof="0">
                  <a:solidFill>
                    <a:srgbClr val="333333"/>
                  </a:solidFill>
                </a:rPr>
                <a:t>Picture</a:t>
              </a:r>
              <a:r>
                <a:rPr lang="en-GB" sz="1400" noProof="0">
                  <a:solidFill>
                    <a:srgbClr val="333333"/>
                  </a:solidFill>
                </a:rPr>
                <a:t> on the Format Background Menu to alter your image.</a:t>
              </a:r>
            </a:p>
          </p:txBody>
        </p:sp>
        <p:sp>
          <p:nvSpPr>
            <p:cNvPr id="24" name="TextBox 23">
              <a:extLst>
                <a:ext uri="{FF2B5EF4-FFF2-40B4-BE49-F238E27FC236}">
                  <a16:creationId xmlns:a16="http://schemas.microsoft.com/office/drawing/2014/main" id="{DC352FB2-403B-4010-B08F-B8298061D932}"/>
                </a:ext>
              </a:extLst>
            </p:cNvPr>
            <p:cNvSpPr txBox="1"/>
            <p:nvPr/>
          </p:nvSpPr>
          <p:spPr>
            <a:xfrm>
              <a:off x="838199" y="3697078"/>
              <a:ext cx="3507557" cy="523220"/>
            </a:xfrm>
            <a:prstGeom prst="rect">
              <a:avLst/>
            </a:prstGeom>
            <a:noFill/>
          </p:spPr>
          <p:txBody>
            <a:bodyPr wrap="square" rtlCol="0">
              <a:spAutoFit/>
            </a:bodyPr>
            <a:lstStyle/>
            <a:p>
              <a:r>
                <a:rPr lang="en-GB" sz="1400" b="1" noProof="0">
                  <a:solidFill>
                    <a:srgbClr val="333333"/>
                  </a:solidFill>
                </a:rPr>
                <a:t>4. </a:t>
              </a:r>
              <a:r>
                <a:rPr lang="en-GB" sz="1400" noProof="0">
                  <a:solidFill>
                    <a:srgbClr val="333333"/>
                  </a:solidFill>
                </a:rPr>
                <a:t>Choose </a:t>
              </a:r>
              <a:r>
                <a:rPr lang="en-GB" sz="1400" b="1" noProof="0">
                  <a:solidFill>
                    <a:srgbClr val="333333"/>
                  </a:solidFill>
                </a:rPr>
                <a:t>Picture Colour</a:t>
              </a:r>
              <a:r>
                <a:rPr lang="en-GB" sz="1400" noProof="0">
                  <a:solidFill>
                    <a:srgbClr val="333333"/>
                  </a:solidFill>
                </a:rPr>
                <a:t> to adjust the Saturation, Tone, and Colour.</a:t>
              </a:r>
            </a:p>
          </p:txBody>
        </p:sp>
        <p:sp>
          <p:nvSpPr>
            <p:cNvPr id="25" name="TextBox 24">
              <a:extLst>
                <a:ext uri="{FF2B5EF4-FFF2-40B4-BE49-F238E27FC236}">
                  <a16:creationId xmlns:a16="http://schemas.microsoft.com/office/drawing/2014/main" id="{3564A57E-71DE-4FF2-99B1-46F0366B3749}"/>
                </a:ext>
              </a:extLst>
            </p:cNvPr>
            <p:cNvSpPr txBox="1"/>
            <p:nvPr/>
          </p:nvSpPr>
          <p:spPr>
            <a:xfrm>
              <a:off x="838199" y="4240412"/>
              <a:ext cx="3507557" cy="523220"/>
            </a:xfrm>
            <a:prstGeom prst="rect">
              <a:avLst/>
            </a:prstGeom>
            <a:noFill/>
          </p:spPr>
          <p:txBody>
            <a:bodyPr wrap="square" rtlCol="0">
              <a:spAutoFit/>
            </a:bodyPr>
            <a:lstStyle/>
            <a:p>
              <a:r>
                <a:rPr lang="en-GB" sz="1400" b="1" noProof="0">
                  <a:solidFill>
                    <a:srgbClr val="333333"/>
                  </a:solidFill>
                </a:rPr>
                <a:t>5. </a:t>
              </a:r>
              <a:r>
                <a:rPr lang="en-GB" sz="1400" noProof="0">
                  <a:solidFill>
                    <a:srgbClr val="333333"/>
                  </a:solidFill>
                </a:rPr>
                <a:t>Choose </a:t>
              </a:r>
              <a:r>
                <a:rPr lang="en-GB" sz="1400" b="1" noProof="0">
                  <a:solidFill>
                    <a:srgbClr val="333333"/>
                  </a:solidFill>
                </a:rPr>
                <a:t>Picture Correction</a:t>
              </a:r>
              <a:r>
                <a:rPr lang="en-GB" sz="1400" noProof="0">
                  <a:solidFill>
                    <a:srgbClr val="333333"/>
                  </a:solidFill>
                </a:rPr>
                <a:t> to adjust the Sharpness, Brightness, and Contrast.</a:t>
              </a:r>
            </a:p>
          </p:txBody>
        </p:sp>
      </p:grpSp>
    </p:spTree>
    <p:custDataLst>
      <p:tags r:id="rId1"/>
    </p:custDataLst>
    <p:extLst>
      <p:ext uri="{BB962C8B-B14F-4D97-AF65-F5344CB8AC3E}">
        <p14:creationId xmlns:p14="http://schemas.microsoft.com/office/powerpoint/2010/main" val="1239466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ong Quot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F867D01-3FFE-49F4-A709-AF5249958D5C}"/>
              </a:ext>
            </a:extLst>
          </p:cNvPr>
          <p:cNvGrpSpPr/>
          <p:nvPr userDrawn="1"/>
        </p:nvGrpSpPr>
        <p:grpSpPr>
          <a:xfrm rot="16200000">
            <a:off x="5057878" y="-485547"/>
            <a:ext cx="4214897" cy="3534768"/>
            <a:chOff x="5387349" y="-852399"/>
            <a:chExt cx="4816112" cy="4038967"/>
          </a:xfrm>
          <a:noFill/>
        </p:grpSpPr>
        <p:sp>
          <p:nvSpPr>
            <p:cNvPr id="29" name="Hexagon 28">
              <a:extLst>
                <a:ext uri="{FF2B5EF4-FFF2-40B4-BE49-F238E27FC236}">
                  <a16:creationId xmlns:a16="http://schemas.microsoft.com/office/drawing/2014/main" id="{3723E74D-B8B1-4F1C-B86D-411D487099FE}"/>
                </a:ext>
              </a:extLst>
            </p:cNvPr>
            <p:cNvSpPr/>
            <p:nvPr userDrawn="1"/>
          </p:nvSpPr>
          <p:spPr>
            <a:xfrm>
              <a:off x="5387349" y="845"/>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1" name="Hexagon 30">
              <a:extLst>
                <a:ext uri="{FF2B5EF4-FFF2-40B4-BE49-F238E27FC236}">
                  <a16:creationId xmlns:a16="http://schemas.microsoft.com/office/drawing/2014/main" id="{A2733E26-E941-470F-AE97-1939DDB10EBF}"/>
                </a:ext>
              </a:extLst>
            </p:cNvPr>
            <p:cNvSpPr/>
            <p:nvPr userDrawn="1"/>
          </p:nvSpPr>
          <p:spPr>
            <a:xfrm>
              <a:off x="6936469" y="-852399"/>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2" name="Hexagon 31">
              <a:extLst>
                <a:ext uri="{FF2B5EF4-FFF2-40B4-BE49-F238E27FC236}">
                  <a16:creationId xmlns:a16="http://schemas.microsoft.com/office/drawing/2014/main" id="{4BA194F5-F4E1-490C-AC0C-617EBE170637}"/>
                </a:ext>
              </a:extLst>
            </p:cNvPr>
            <p:cNvSpPr/>
            <p:nvPr userDrawn="1"/>
          </p:nvSpPr>
          <p:spPr>
            <a:xfrm>
              <a:off x="6936469" y="853244"/>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3" name="Hexagon 32">
              <a:extLst>
                <a:ext uri="{FF2B5EF4-FFF2-40B4-BE49-F238E27FC236}">
                  <a16:creationId xmlns:a16="http://schemas.microsoft.com/office/drawing/2014/main" id="{8D91DC25-77DF-4DD9-88EE-339A4DF7FE5F}"/>
                </a:ext>
              </a:extLst>
            </p:cNvPr>
            <p:cNvSpPr/>
            <p:nvPr userDrawn="1"/>
          </p:nvSpPr>
          <p:spPr>
            <a:xfrm>
              <a:off x="8485589" y="1705643"/>
              <a:ext cx="1717872" cy="1480925"/>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4" name="Hexagon 33">
              <a:extLst>
                <a:ext uri="{FF2B5EF4-FFF2-40B4-BE49-F238E27FC236}">
                  <a16:creationId xmlns:a16="http://schemas.microsoft.com/office/drawing/2014/main" id="{5878F206-DEBC-4763-AA7E-B72A91F1D031}"/>
                </a:ext>
              </a:extLst>
            </p:cNvPr>
            <p:cNvSpPr/>
            <p:nvPr userDrawn="1"/>
          </p:nvSpPr>
          <p:spPr>
            <a:xfrm>
              <a:off x="8485589" y="0"/>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sp>
        <p:nvSpPr>
          <p:cNvPr id="22" name="Picture Placeholder 21">
            <a:extLst>
              <a:ext uri="{FF2B5EF4-FFF2-40B4-BE49-F238E27FC236}">
                <a16:creationId xmlns:a16="http://schemas.microsoft.com/office/drawing/2014/main" id="{AF520733-7DE2-4630-AFCE-0E7320D31B17}"/>
              </a:ext>
            </a:extLst>
          </p:cNvPr>
          <p:cNvSpPr>
            <a:spLocks noGrp="1"/>
          </p:cNvSpPr>
          <p:nvPr>
            <p:ph type="pic" sz="quarter" idx="13" hasCustomPrompt="1"/>
          </p:nvPr>
        </p:nvSpPr>
        <p:spPr>
          <a:xfrm>
            <a:off x="6431007" y="0"/>
            <a:ext cx="5760993" cy="6858000"/>
          </a:xfrm>
          <a:custGeom>
            <a:avLst/>
            <a:gdLst>
              <a:gd name="connsiteX0" fmla="*/ 1714501 w 5760993"/>
              <a:gd name="connsiteY0" fmla="*/ 0 h 6858000"/>
              <a:gd name="connsiteX1" fmla="*/ 5760993 w 5760993"/>
              <a:gd name="connsiteY1" fmla="*/ 0 h 6858000"/>
              <a:gd name="connsiteX2" fmla="*/ 5760993 w 5760993"/>
              <a:gd name="connsiteY2" fmla="*/ 6858000 h 6858000"/>
              <a:gd name="connsiteX3" fmla="*/ 1714501 w 5760993"/>
              <a:gd name="connsiteY3" fmla="*/ 6858000 h 6858000"/>
              <a:gd name="connsiteX4" fmla="*/ 0 w 5760993"/>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993" h="6858000">
                <a:moveTo>
                  <a:pt x="1714501" y="0"/>
                </a:moveTo>
                <a:lnTo>
                  <a:pt x="5760993" y="0"/>
                </a:lnTo>
                <a:lnTo>
                  <a:pt x="5760993" y="6858000"/>
                </a:lnTo>
                <a:lnTo>
                  <a:pt x="1714501" y="6858000"/>
                </a:lnTo>
                <a:lnTo>
                  <a:pt x="0" y="3429000"/>
                </a:lnTo>
                <a:close/>
              </a:path>
            </a:pathLst>
          </a:custGeom>
        </p:spPr>
        <p:txBody>
          <a:bodyPr wrap="square" lIns="1440000" rIns="1440000" anchor="ctr">
            <a:noAutofit/>
          </a:bodyPr>
          <a:lstStyle>
            <a:lvl1pPr algn="ctr">
              <a:defRPr/>
            </a:lvl1pPr>
          </a:lstStyle>
          <a:p>
            <a:r>
              <a:rPr lang="en-GB" noProof="0"/>
              <a:t>Click icon to insert image &gt; Right click &gt; Send to back</a:t>
            </a:r>
          </a:p>
        </p:txBody>
      </p:sp>
      <p:grpSp>
        <p:nvGrpSpPr>
          <p:cNvPr id="13" name="Group 12">
            <a:extLst>
              <a:ext uri="{FF2B5EF4-FFF2-40B4-BE49-F238E27FC236}">
                <a16:creationId xmlns:a16="http://schemas.microsoft.com/office/drawing/2014/main" id="{6E7D2D00-EC3B-4EFD-84D6-BF98A1F96920}"/>
              </a:ext>
            </a:extLst>
          </p:cNvPr>
          <p:cNvGrpSpPr/>
          <p:nvPr userDrawn="1"/>
        </p:nvGrpSpPr>
        <p:grpSpPr>
          <a:xfrm rot="16200000">
            <a:off x="5626888" y="4836458"/>
            <a:ext cx="1946732" cy="3990582"/>
            <a:chOff x="10692184" y="-1639954"/>
            <a:chExt cx="1784352" cy="3657721"/>
          </a:xfrm>
          <a:noFill/>
        </p:grpSpPr>
        <p:sp>
          <p:nvSpPr>
            <p:cNvPr id="14" name="Hexagon 13">
              <a:extLst>
                <a:ext uri="{FF2B5EF4-FFF2-40B4-BE49-F238E27FC236}">
                  <a16:creationId xmlns:a16="http://schemas.microsoft.com/office/drawing/2014/main" id="{8B577679-776C-4F3C-85D4-B8B73F088077}"/>
                </a:ext>
              </a:extLst>
            </p:cNvPr>
            <p:cNvSpPr/>
            <p:nvPr userDrawn="1"/>
          </p:nvSpPr>
          <p:spPr>
            <a:xfrm rot="5400000">
              <a:off x="10600392" y="778587"/>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15" name="Hexagon 14">
              <a:extLst>
                <a:ext uri="{FF2B5EF4-FFF2-40B4-BE49-F238E27FC236}">
                  <a16:creationId xmlns:a16="http://schemas.microsoft.com/office/drawing/2014/main" id="{7E9E45A6-EC01-4140-8379-4EAC31AC521D}"/>
                </a:ext>
              </a:extLst>
            </p:cNvPr>
            <p:cNvSpPr/>
            <p:nvPr userDrawn="1"/>
          </p:nvSpPr>
          <p:spPr>
            <a:xfrm rot="5400000">
              <a:off x="11237356" y="-3847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17" name="Hexagon 16">
              <a:extLst>
                <a:ext uri="{FF2B5EF4-FFF2-40B4-BE49-F238E27FC236}">
                  <a16:creationId xmlns:a16="http://schemas.microsoft.com/office/drawing/2014/main" id="{CD5D7A8F-641B-47BF-8DB5-9C8A0716C8A7}"/>
                </a:ext>
              </a:extLst>
            </p:cNvPr>
            <p:cNvSpPr/>
            <p:nvPr userDrawn="1"/>
          </p:nvSpPr>
          <p:spPr>
            <a:xfrm rot="5400000">
              <a:off x="10600392" y="-1548162"/>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sp>
        <p:nvSpPr>
          <p:cNvPr id="21" name="Text Placeholder 20">
            <a:extLst>
              <a:ext uri="{FF2B5EF4-FFF2-40B4-BE49-F238E27FC236}">
                <a16:creationId xmlns:a16="http://schemas.microsoft.com/office/drawing/2014/main" id="{36362B7C-D451-488D-B12C-B998E0FD8F8A}"/>
              </a:ext>
            </a:extLst>
          </p:cNvPr>
          <p:cNvSpPr>
            <a:spLocks noGrp="1"/>
          </p:cNvSpPr>
          <p:nvPr>
            <p:ph type="body" sz="quarter" idx="12" hasCustomPrompt="1"/>
          </p:nvPr>
        </p:nvSpPr>
        <p:spPr>
          <a:xfrm>
            <a:off x="709210" y="1238491"/>
            <a:ext cx="4688732" cy="3585961"/>
          </a:xfrm>
        </p:spPr>
        <p:txBody>
          <a:bodyPr/>
          <a:lstStyle>
            <a:lvl1pPr>
              <a:defRPr sz="1800"/>
            </a:lvl1pPr>
            <a:lvl2pPr>
              <a:defRPr sz="1800"/>
            </a:lvl2pPr>
            <a:lvl3pPr>
              <a:defRPr sz="1600"/>
            </a:lvl3pPr>
            <a:lvl4pPr>
              <a:defRPr sz="1400"/>
            </a:lvl4pPr>
            <a:lvl5pPr>
              <a:defRPr sz="1400"/>
            </a:lvl5pPr>
          </a:lstStyle>
          <a:p>
            <a:pPr lvl="0"/>
            <a:r>
              <a:rPr lang="en-GB" noProof="0"/>
              <a:t>Enter quote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6" name="Text Placeholder 45">
            <a:extLst>
              <a:ext uri="{FF2B5EF4-FFF2-40B4-BE49-F238E27FC236}">
                <a16:creationId xmlns:a16="http://schemas.microsoft.com/office/drawing/2014/main" id="{CC02216A-B4DD-4416-92A1-EF8D8278309B}"/>
              </a:ext>
            </a:extLst>
          </p:cNvPr>
          <p:cNvSpPr>
            <a:spLocks noGrp="1"/>
          </p:cNvSpPr>
          <p:nvPr>
            <p:ph type="body" sz="quarter" idx="14" hasCustomPrompt="1"/>
          </p:nvPr>
        </p:nvSpPr>
        <p:spPr>
          <a:xfrm>
            <a:off x="11440272" y="6212205"/>
            <a:ext cx="439308" cy="645795"/>
          </a:xfrm>
          <a:custGeom>
            <a:avLst/>
            <a:gdLst>
              <a:gd name="connsiteX0" fmla="*/ 0 w 439308"/>
              <a:gd name="connsiteY0" fmla="*/ 0 h 645795"/>
              <a:gd name="connsiteX1" fmla="*/ 439308 w 439308"/>
              <a:gd name="connsiteY1" fmla="*/ 0 h 645795"/>
              <a:gd name="connsiteX2" fmla="*/ 439308 w 439308"/>
              <a:gd name="connsiteY2" fmla="*/ 645795 h 645795"/>
              <a:gd name="connsiteX3" fmla="*/ 0 w 439308"/>
              <a:gd name="connsiteY3" fmla="*/ 645795 h 645795"/>
            </a:gdLst>
            <a:ahLst/>
            <a:cxnLst>
              <a:cxn ang="0">
                <a:pos x="connsiteX0" y="connsiteY0"/>
              </a:cxn>
              <a:cxn ang="0">
                <a:pos x="connsiteX1" y="connsiteY1"/>
              </a:cxn>
              <a:cxn ang="0">
                <a:pos x="connsiteX2" y="connsiteY2"/>
              </a:cxn>
              <a:cxn ang="0">
                <a:pos x="connsiteX3" y="connsiteY3"/>
              </a:cxn>
            </a:cxnLst>
            <a:rect l="l" t="t" r="r" b="b"/>
            <a:pathLst>
              <a:path w="439308" h="645795">
                <a:moveTo>
                  <a:pt x="0" y="0"/>
                </a:moveTo>
                <a:lnTo>
                  <a:pt x="439308" y="0"/>
                </a:lnTo>
                <a:lnTo>
                  <a:pt x="439308" y="645795"/>
                </a:lnTo>
                <a:lnTo>
                  <a:pt x="0" y="645795"/>
                </a:lnTo>
                <a:close/>
              </a:path>
            </a:pathLst>
          </a:custGeom>
          <a:solidFill>
            <a:schemeClr val="accent1"/>
          </a:solidFill>
        </p:spPr>
        <p:txBody>
          <a:bodyPr wrap="square">
            <a:noAutofit/>
          </a:bodyPr>
          <a:lstStyle>
            <a:lvl1pPr>
              <a:defRPr/>
            </a:lvl1pPr>
          </a:lstStyle>
          <a:p>
            <a:pPr lvl="0"/>
            <a:r>
              <a:rPr lang="en-GB" noProof="0"/>
              <a:t> </a:t>
            </a:r>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noProof="0" smtClean="0"/>
              <a:pPr/>
              <a:t>‹#›</a:t>
            </a:fld>
            <a:endParaRPr lang="en-GB" noProof="0"/>
          </a:p>
        </p:txBody>
      </p:sp>
      <p:sp>
        <p:nvSpPr>
          <p:cNvPr id="36" name="Text Placeholder 35">
            <a:extLst>
              <a:ext uri="{FF2B5EF4-FFF2-40B4-BE49-F238E27FC236}">
                <a16:creationId xmlns:a16="http://schemas.microsoft.com/office/drawing/2014/main" id="{7AA18954-65D3-45D5-8281-4AB22D636BC3}"/>
              </a:ext>
            </a:extLst>
          </p:cNvPr>
          <p:cNvSpPr>
            <a:spLocks noGrp="1"/>
          </p:cNvSpPr>
          <p:nvPr>
            <p:ph type="body" sz="quarter" idx="15" hasCustomPrompt="1"/>
          </p:nvPr>
        </p:nvSpPr>
        <p:spPr>
          <a:xfrm>
            <a:off x="6839465" y="5049520"/>
            <a:ext cx="1870963" cy="1612900"/>
          </a:xfrm>
          <a:custGeom>
            <a:avLst/>
            <a:gdLst>
              <a:gd name="connsiteX0" fmla="*/ 423080 w 1963088"/>
              <a:gd name="connsiteY0" fmla="*/ 0 h 1692318"/>
              <a:gd name="connsiteX1" fmla="*/ 1540009 w 1963088"/>
              <a:gd name="connsiteY1" fmla="*/ 0 h 1692318"/>
              <a:gd name="connsiteX2" fmla="*/ 1963088 w 1963088"/>
              <a:gd name="connsiteY2" fmla="*/ 846159 h 1692318"/>
              <a:gd name="connsiteX3" fmla="*/ 1540009 w 1963088"/>
              <a:gd name="connsiteY3" fmla="*/ 1692318 h 1692318"/>
              <a:gd name="connsiteX4" fmla="*/ 423080 w 1963088"/>
              <a:gd name="connsiteY4" fmla="*/ 1692318 h 1692318"/>
              <a:gd name="connsiteX5" fmla="*/ 0 w 1963088"/>
              <a:gd name="connsiteY5" fmla="*/ 846159 h 169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088" h="1692318">
                <a:moveTo>
                  <a:pt x="423080" y="0"/>
                </a:moveTo>
                <a:lnTo>
                  <a:pt x="1540009" y="0"/>
                </a:lnTo>
                <a:lnTo>
                  <a:pt x="1963088" y="846159"/>
                </a:lnTo>
                <a:lnTo>
                  <a:pt x="1540009" y="1692318"/>
                </a:lnTo>
                <a:lnTo>
                  <a:pt x="423080" y="1692318"/>
                </a:lnTo>
                <a:lnTo>
                  <a:pt x="0" y="846159"/>
                </a:lnTo>
                <a:close/>
              </a:path>
            </a:pathLst>
          </a:custGeom>
          <a:blipFill>
            <a:blip r:embed="rId3">
              <a:extLst>
                <a:ext uri="{96DAC541-7B7A-43D3-8B79-37D633B846F1}">
                  <asvg:svgBlip xmlns:asvg="http://schemas.microsoft.com/office/drawing/2016/SVG/main" r:embed="rId4"/>
                </a:ext>
              </a:extLst>
            </a:blip>
            <a:stretch>
              <a:fillRect/>
            </a:stretch>
          </a:blipFill>
        </p:spPr>
        <p:txBody>
          <a:bodyPr wrap="square">
            <a:noAutofit/>
          </a:bodyPr>
          <a:lstStyle>
            <a:lvl1pPr>
              <a:defRPr/>
            </a:lvl1pPr>
          </a:lstStyle>
          <a:p>
            <a:pPr lvl="0"/>
            <a:r>
              <a:rPr lang="en-GB" noProof="0"/>
              <a:t> </a:t>
            </a:r>
          </a:p>
        </p:txBody>
      </p:sp>
      <p:sp>
        <p:nvSpPr>
          <p:cNvPr id="37" name="Text Placeholder 36">
            <a:extLst>
              <a:ext uri="{FF2B5EF4-FFF2-40B4-BE49-F238E27FC236}">
                <a16:creationId xmlns:a16="http://schemas.microsoft.com/office/drawing/2014/main" id="{FE49065D-97DF-4C1D-9289-DE6F862782B3}"/>
              </a:ext>
            </a:extLst>
          </p:cNvPr>
          <p:cNvSpPr>
            <a:spLocks noGrp="1"/>
          </p:cNvSpPr>
          <p:nvPr>
            <p:ph type="body" sz="quarter" idx="16" hasCustomPrompt="1"/>
          </p:nvPr>
        </p:nvSpPr>
        <p:spPr>
          <a:xfrm>
            <a:off x="760812" y="661190"/>
            <a:ext cx="578403" cy="450445"/>
          </a:xfrm>
          <a:custGeom>
            <a:avLst/>
            <a:gdLst/>
            <a:ahLst/>
            <a:cxnLst/>
            <a:rect l="l" t="t" r="r" b="b"/>
            <a:pathLst>
              <a:path w="909247" h="708097">
                <a:moveTo>
                  <a:pt x="831345" y="0"/>
                </a:moveTo>
                <a:lnTo>
                  <a:pt x="909247" y="103482"/>
                </a:lnTo>
                <a:lnTo>
                  <a:pt x="822043" y="177896"/>
                </a:lnTo>
                <a:cubicBezTo>
                  <a:pt x="779410" y="214328"/>
                  <a:pt x="758094" y="258899"/>
                  <a:pt x="758094" y="311609"/>
                </a:cubicBezTo>
                <a:cubicBezTo>
                  <a:pt x="758094" y="343390"/>
                  <a:pt x="777085" y="380210"/>
                  <a:pt x="815067" y="422068"/>
                </a:cubicBezTo>
                <a:cubicBezTo>
                  <a:pt x="853049" y="463925"/>
                  <a:pt x="872040" y="502295"/>
                  <a:pt x="872040" y="537177"/>
                </a:cubicBezTo>
                <a:cubicBezTo>
                  <a:pt x="872040" y="651123"/>
                  <a:pt x="815842" y="708097"/>
                  <a:pt x="703446" y="708097"/>
                </a:cubicBezTo>
                <a:cubicBezTo>
                  <a:pt x="583298" y="708097"/>
                  <a:pt x="523224" y="639496"/>
                  <a:pt x="523224" y="502295"/>
                </a:cubicBezTo>
                <a:cubicBezTo>
                  <a:pt x="523224" y="296881"/>
                  <a:pt x="625931" y="129450"/>
                  <a:pt x="831345" y="0"/>
                </a:cubicBezTo>
                <a:close/>
                <a:moveTo>
                  <a:pt x="308121" y="0"/>
                </a:moveTo>
                <a:lnTo>
                  <a:pt x="386023" y="103482"/>
                </a:lnTo>
                <a:lnTo>
                  <a:pt x="298819" y="177896"/>
                </a:lnTo>
                <a:cubicBezTo>
                  <a:pt x="256186" y="214328"/>
                  <a:pt x="234870" y="258899"/>
                  <a:pt x="234870" y="311609"/>
                </a:cubicBezTo>
                <a:cubicBezTo>
                  <a:pt x="234870" y="343390"/>
                  <a:pt x="253861" y="380210"/>
                  <a:pt x="291843" y="422068"/>
                </a:cubicBezTo>
                <a:cubicBezTo>
                  <a:pt x="329825" y="463925"/>
                  <a:pt x="348816" y="502295"/>
                  <a:pt x="348816" y="537177"/>
                </a:cubicBezTo>
                <a:cubicBezTo>
                  <a:pt x="348816" y="651123"/>
                  <a:pt x="292618" y="708097"/>
                  <a:pt x="180222" y="708097"/>
                </a:cubicBezTo>
                <a:cubicBezTo>
                  <a:pt x="60074" y="708097"/>
                  <a:pt x="0" y="639496"/>
                  <a:pt x="0" y="502295"/>
                </a:cubicBezTo>
                <a:cubicBezTo>
                  <a:pt x="0" y="296881"/>
                  <a:pt x="102707" y="129450"/>
                  <a:pt x="308121" y="0"/>
                </a:cubicBezTo>
                <a:close/>
              </a:path>
            </a:pathLst>
          </a:custGeom>
          <a:solidFill>
            <a:schemeClr val="accent1"/>
          </a:solidFill>
        </p:spPr>
        <p:txBody>
          <a:bodyPr wrap="square">
            <a:noAutofit/>
          </a:bodyPr>
          <a:lstStyle>
            <a:lvl1pPr>
              <a:defRPr/>
            </a:lvl1pPr>
          </a:lstStyle>
          <a:p>
            <a:pPr lvl="0"/>
            <a:r>
              <a:rPr lang="en-GB" noProof="0"/>
              <a:t> </a:t>
            </a:r>
          </a:p>
        </p:txBody>
      </p:sp>
      <p:sp>
        <p:nvSpPr>
          <p:cNvPr id="38" name="Text Placeholder 20">
            <a:extLst>
              <a:ext uri="{FF2B5EF4-FFF2-40B4-BE49-F238E27FC236}">
                <a16:creationId xmlns:a16="http://schemas.microsoft.com/office/drawing/2014/main" id="{504C8A1B-80B1-4916-BBA6-BB248B1B97D1}"/>
              </a:ext>
            </a:extLst>
          </p:cNvPr>
          <p:cNvSpPr>
            <a:spLocks noGrp="1"/>
          </p:cNvSpPr>
          <p:nvPr>
            <p:ph type="body" sz="quarter" idx="17" hasCustomPrompt="1"/>
          </p:nvPr>
        </p:nvSpPr>
        <p:spPr>
          <a:xfrm>
            <a:off x="701453" y="5218407"/>
            <a:ext cx="4688732" cy="1031022"/>
          </a:xfrm>
        </p:spPr>
        <p:txBody>
          <a:bodyPr/>
          <a:lstStyle>
            <a:lvl1pPr>
              <a:defRPr sz="1800" b="1">
                <a:solidFill>
                  <a:schemeClr val="accent1"/>
                </a:solidFill>
              </a:defRPr>
            </a:lvl1pPr>
            <a:lvl2pPr>
              <a:defRPr sz="1800"/>
            </a:lvl2pPr>
            <a:lvl3pPr>
              <a:defRPr sz="1600"/>
            </a:lvl3pPr>
            <a:lvl4pPr>
              <a:defRPr sz="1400"/>
            </a:lvl4pPr>
            <a:lvl5pPr>
              <a:defRPr sz="1400"/>
            </a:lvl5pPr>
          </a:lstStyle>
          <a:p>
            <a:pPr lvl="0"/>
            <a:r>
              <a:rPr lang="en-GB" noProof="0"/>
              <a:t>Enter name and position here</a:t>
            </a:r>
          </a:p>
        </p:txBody>
      </p:sp>
      <p:grpSp>
        <p:nvGrpSpPr>
          <p:cNvPr id="19" name="Group 18">
            <a:extLst>
              <a:ext uri="{FF2B5EF4-FFF2-40B4-BE49-F238E27FC236}">
                <a16:creationId xmlns:a16="http://schemas.microsoft.com/office/drawing/2014/main" id="{155BBBA2-2585-4FFF-9185-4CFF05ED66AB}"/>
              </a:ext>
            </a:extLst>
          </p:cNvPr>
          <p:cNvGrpSpPr/>
          <p:nvPr userDrawn="1"/>
        </p:nvGrpSpPr>
        <p:grpSpPr>
          <a:xfrm>
            <a:off x="-3633350" y="0"/>
            <a:ext cx="3507559" cy="5160812"/>
            <a:chOff x="838198" y="1150069"/>
            <a:chExt cx="3507559" cy="5160812"/>
          </a:xfrm>
        </p:grpSpPr>
        <p:sp>
          <p:nvSpPr>
            <p:cNvPr id="20" name="Rectangle 19">
              <a:extLst>
                <a:ext uri="{FF2B5EF4-FFF2-40B4-BE49-F238E27FC236}">
                  <a16:creationId xmlns:a16="http://schemas.microsoft.com/office/drawing/2014/main" id="{C3A6993D-9286-4B29-B315-9D979E9D5B58}"/>
                </a:ext>
              </a:extLst>
            </p:cNvPr>
            <p:cNvSpPr/>
            <p:nvPr/>
          </p:nvSpPr>
          <p:spPr>
            <a:xfrm>
              <a:off x="838200" y="1150069"/>
              <a:ext cx="3507557" cy="516081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333333"/>
                </a:solidFill>
              </a:endParaRPr>
            </a:p>
          </p:txBody>
        </p:sp>
        <p:sp>
          <p:nvSpPr>
            <p:cNvPr id="23" name="TextBox 22">
              <a:extLst>
                <a:ext uri="{FF2B5EF4-FFF2-40B4-BE49-F238E27FC236}">
                  <a16:creationId xmlns:a16="http://schemas.microsoft.com/office/drawing/2014/main" id="{D4FAC6D7-046B-4649-9CA6-52ABFDE0A207}"/>
                </a:ext>
              </a:extLst>
            </p:cNvPr>
            <p:cNvSpPr txBox="1"/>
            <p:nvPr/>
          </p:nvSpPr>
          <p:spPr>
            <a:xfrm>
              <a:off x="838200" y="1225485"/>
              <a:ext cx="3507557" cy="369332"/>
            </a:xfrm>
            <a:prstGeom prst="rect">
              <a:avLst/>
            </a:prstGeom>
            <a:noFill/>
          </p:spPr>
          <p:txBody>
            <a:bodyPr wrap="square" rtlCol="0">
              <a:spAutoFit/>
            </a:bodyPr>
            <a:lstStyle/>
            <a:p>
              <a:pPr algn="ctr"/>
              <a:r>
                <a:rPr lang="en-GB" noProof="0">
                  <a:solidFill>
                    <a:srgbClr val="333333"/>
                  </a:solidFill>
                  <a:latin typeface="+mj-lt"/>
                </a:rPr>
                <a:t>How to insert an image</a:t>
              </a:r>
            </a:p>
          </p:txBody>
        </p:sp>
        <p:sp>
          <p:nvSpPr>
            <p:cNvPr id="24" name="Rectangle 23">
              <a:extLst>
                <a:ext uri="{FF2B5EF4-FFF2-40B4-BE49-F238E27FC236}">
                  <a16:creationId xmlns:a16="http://schemas.microsoft.com/office/drawing/2014/main" id="{487E622C-FC9C-4E46-AD56-2262235D0267}"/>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rgbClr val="333333"/>
                </a:solidFill>
              </a:endParaRPr>
            </a:p>
          </p:txBody>
        </p:sp>
        <p:sp>
          <p:nvSpPr>
            <p:cNvPr id="25" name="TextBox 24">
              <a:extLst>
                <a:ext uri="{FF2B5EF4-FFF2-40B4-BE49-F238E27FC236}">
                  <a16:creationId xmlns:a16="http://schemas.microsoft.com/office/drawing/2014/main" id="{C660AB39-62B4-4494-B449-DC77901A3011}"/>
                </a:ext>
              </a:extLst>
            </p:cNvPr>
            <p:cNvSpPr txBox="1"/>
            <p:nvPr/>
          </p:nvSpPr>
          <p:spPr>
            <a:xfrm>
              <a:off x="838200" y="1867808"/>
              <a:ext cx="3410736" cy="738664"/>
            </a:xfrm>
            <a:prstGeom prst="rect">
              <a:avLst/>
            </a:prstGeom>
            <a:noFill/>
          </p:spPr>
          <p:txBody>
            <a:bodyPr wrap="square" rtlCol="0">
              <a:spAutoFit/>
            </a:bodyPr>
            <a:lstStyle/>
            <a:p>
              <a:r>
                <a:rPr lang="en-GB" sz="1400" b="1" noProof="0">
                  <a:solidFill>
                    <a:srgbClr val="333333"/>
                  </a:solidFill>
                </a:rPr>
                <a:t>1. </a:t>
              </a:r>
              <a:r>
                <a:rPr lang="en-GB" sz="1400" noProof="0">
                  <a:solidFill>
                    <a:srgbClr val="333333"/>
                  </a:solidFill>
                </a:rPr>
                <a:t>Click on the </a:t>
              </a:r>
              <a:r>
                <a:rPr lang="en-GB" sz="1400" b="1" noProof="0">
                  <a:solidFill>
                    <a:srgbClr val="333333"/>
                  </a:solidFill>
                </a:rPr>
                <a:t>icon</a:t>
              </a:r>
              <a:r>
                <a:rPr lang="en-GB" sz="1400" noProof="0">
                  <a:solidFill>
                    <a:srgbClr val="333333"/>
                  </a:solidFill>
                </a:rPr>
                <a:t> in the middle of the placeholder and choose the image from your computer.</a:t>
              </a:r>
            </a:p>
          </p:txBody>
        </p:sp>
        <p:sp>
          <p:nvSpPr>
            <p:cNvPr id="26" name="TextBox 25">
              <a:extLst>
                <a:ext uri="{FF2B5EF4-FFF2-40B4-BE49-F238E27FC236}">
                  <a16:creationId xmlns:a16="http://schemas.microsoft.com/office/drawing/2014/main" id="{980AE72D-E137-462C-8B28-A575763534D4}"/>
                </a:ext>
              </a:extLst>
            </p:cNvPr>
            <p:cNvSpPr txBox="1"/>
            <p:nvPr/>
          </p:nvSpPr>
          <p:spPr>
            <a:xfrm>
              <a:off x="838199" y="2650785"/>
              <a:ext cx="3507557" cy="738664"/>
            </a:xfrm>
            <a:prstGeom prst="rect">
              <a:avLst/>
            </a:prstGeom>
            <a:noFill/>
          </p:spPr>
          <p:txBody>
            <a:bodyPr wrap="square" rtlCol="0">
              <a:spAutoFit/>
            </a:bodyPr>
            <a:lstStyle/>
            <a:p>
              <a:r>
                <a:rPr lang="en-GB" sz="1400" b="1" noProof="0">
                  <a:solidFill>
                    <a:srgbClr val="333333"/>
                  </a:solidFill>
                </a:rPr>
                <a:t>2. </a:t>
              </a:r>
              <a:r>
                <a:rPr lang="en-GB" sz="1400" noProof="0">
                  <a:solidFill>
                    <a:srgbClr val="333333"/>
                  </a:solidFill>
                </a:rPr>
                <a:t>Click on the </a:t>
              </a:r>
              <a:r>
                <a:rPr lang="en-GB" sz="1400" b="1" noProof="0">
                  <a:solidFill>
                    <a:srgbClr val="333333"/>
                  </a:solidFill>
                </a:rPr>
                <a:t>Format Picture </a:t>
              </a:r>
              <a:r>
                <a:rPr lang="en-GB" sz="1400" noProof="0">
                  <a:solidFill>
                    <a:srgbClr val="333333"/>
                  </a:solidFill>
                </a:rPr>
                <a:t>tab in the ribbon and use the tools to edit the image.</a:t>
              </a:r>
            </a:p>
          </p:txBody>
        </p:sp>
        <p:sp>
          <p:nvSpPr>
            <p:cNvPr id="27" name="TextBox 26">
              <a:extLst>
                <a:ext uri="{FF2B5EF4-FFF2-40B4-BE49-F238E27FC236}">
                  <a16:creationId xmlns:a16="http://schemas.microsoft.com/office/drawing/2014/main" id="{6E424E87-015F-4216-BD25-AA09E44342B3}"/>
                </a:ext>
              </a:extLst>
            </p:cNvPr>
            <p:cNvSpPr txBox="1"/>
            <p:nvPr/>
          </p:nvSpPr>
          <p:spPr>
            <a:xfrm>
              <a:off x="838198" y="3236009"/>
              <a:ext cx="3507557" cy="1169551"/>
            </a:xfrm>
            <a:prstGeom prst="rect">
              <a:avLst/>
            </a:prstGeom>
            <a:noFill/>
          </p:spPr>
          <p:txBody>
            <a:bodyPr wrap="square" rtlCol="0">
              <a:spAutoFit/>
            </a:bodyPr>
            <a:lstStyle/>
            <a:p>
              <a:r>
                <a:rPr lang="en-GB" sz="1400" b="1" noProof="0">
                  <a:solidFill>
                    <a:srgbClr val="333333"/>
                  </a:solidFill>
                </a:rPr>
                <a:t>3. </a:t>
              </a:r>
              <a:r>
                <a:rPr lang="en-GB" sz="1400" noProof="0">
                  <a:solidFill>
                    <a:srgbClr val="333333"/>
                  </a:solidFill>
                </a:rPr>
                <a:t>Choose </a:t>
              </a:r>
              <a:r>
                <a:rPr lang="en-GB" sz="1400" b="1" noProof="0">
                  <a:solidFill>
                    <a:srgbClr val="333333"/>
                  </a:solidFill>
                </a:rPr>
                <a:t>Crop</a:t>
              </a:r>
              <a:r>
                <a:rPr lang="en-GB" sz="1400" noProof="0">
                  <a:solidFill>
                    <a:srgbClr val="333333"/>
                  </a:solidFill>
                </a:rPr>
                <a:t> to resize and move the image within the placeholder, using the white circles in the corners of the image. Click on the drop down arrow and choose </a:t>
              </a:r>
              <a:r>
                <a:rPr lang="en-GB" sz="1400" b="1" noProof="0">
                  <a:solidFill>
                    <a:srgbClr val="333333"/>
                  </a:solidFill>
                </a:rPr>
                <a:t>Fit</a:t>
              </a:r>
              <a:r>
                <a:rPr lang="en-GB" sz="1400" noProof="0">
                  <a:solidFill>
                    <a:srgbClr val="333333"/>
                  </a:solidFill>
                </a:rPr>
                <a:t> to fit the image to the placeholder.</a:t>
              </a:r>
            </a:p>
          </p:txBody>
        </p:sp>
        <p:sp>
          <p:nvSpPr>
            <p:cNvPr id="30" name="TextBox 29">
              <a:extLst>
                <a:ext uri="{FF2B5EF4-FFF2-40B4-BE49-F238E27FC236}">
                  <a16:creationId xmlns:a16="http://schemas.microsoft.com/office/drawing/2014/main" id="{89E7E5A7-19FD-47F7-BA5A-E22D3EB673AE}"/>
                </a:ext>
              </a:extLst>
            </p:cNvPr>
            <p:cNvSpPr txBox="1"/>
            <p:nvPr/>
          </p:nvSpPr>
          <p:spPr>
            <a:xfrm>
              <a:off x="838199" y="4448000"/>
              <a:ext cx="3507557" cy="523220"/>
            </a:xfrm>
            <a:prstGeom prst="rect">
              <a:avLst/>
            </a:prstGeom>
            <a:noFill/>
          </p:spPr>
          <p:txBody>
            <a:bodyPr wrap="square" rtlCol="0">
              <a:spAutoFit/>
            </a:bodyPr>
            <a:lstStyle/>
            <a:p>
              <a:r>
                <a:rPr lang="en-GB" sz="1400" b="1" noProof="0">
                  <a:solidFill>
                    <a:srgbClr val="333333"/>
                  </a:solidFill>
                </a:rPr>
                <a:t>4. </a:t>
              </a:r>
              <a:r>
                <a:rPr lang="en-GB" sz="1400" noProof="0">
                  <a:solidFill>
                    <a:srgbClr val="333333"/>
                  </a:solidFill>
                </a:rPr>
                <a:t>Choose </a:t>
              </a:r>
              <a:r>
                <a:rPr lang="en-GB" sz="1400" b="1" noProof="0">
                  <a:solidFill>
                    <a:srgbClr val="333333"/>
                  </a:solidFill>
                </a:rPr>
                <a:t>Picture Colour</a:t>
              </a:r>
              <a:r>
                <a:rPr lang="en-GB" sz="1400" noProof="0">
                  <a:solidFill>
                    <a:srgbClr val="333333"/>
                  </a:solidFill>
                </a:rPr>
                <a:t> to adjust the Saturation, Tone, and Colour.</a:t>
              </a:r>
            </a:p>
          </p:txBody>
        </p:sp>
        <p:sp>
          <p:nvSpPr>
            <p:cNvPr id="35" name="TextBox 34">
              <a:extLst>
                <a:ext uri="{FF2B5EF4-FFF2-40B4-BE49-F238E27FC236}">
                  <a16:creationId xmlns:a16="http://schemas.microsoft.com/office/drawing/2014/main" id="{31C053A0-FF92-4074-A9FB-4C24CEB75C01}"/>
                </a:ext>
              </a:extLst>
            </p:cNvPr>
            <p:cNvSpPr txBox="1"/>
            <p:nvPr/>
          </p:nvSpPr>
          <p:spPr>
            <a:xfrm>
              <a:off x="838199" y="5039938"/>
              <a:ext cx="3507557" cy="523220"/>
            </a:xfrm>
            <a:prstGeom prst="rect">
              <a:avLst/>
            </a:prstGeom>
            <a:noFill/>
          </p:spPr>
          <p:txBody>
            <a:bodyPr wrap="square" rtlCol="0">
              <a:spAutoFit/>
            </a:bodyPr>
            <a:lstStyle/>
            <a:p>
              <a:r>
                <a:rPr lang="en-GB" sz="1400" b="1" noProof="0">
                  <a:solidFill>
                    <a:srgbClr val="333333"/>
                  </a:solidFill>
                </a:rPr>
                <a:t>5. </a:t>
              </a:r>
              <a:r>
                <a:rPr lang="en-GB" sz="1400" noProof="0">
                  <a:solidFill>
                    <a:srgbClr val="333333"/>
                  </a:solidFill>
                </a:rPr>
                <a:t>Choose </a:t>
              </a:r>
              <a:r>
                <a:rPr lang="en-GB" sz="1400" b="1" noProof="0">
                  <a:solidFill>
                    <a:srgbClr val="333333"/>
                  </a:solidFill>
                </a:rPr>
                <a:t>Picture Correction</a:t>
              </a:r>
              <a:r>
                <a:rPr lang="en-GB" sz="1400" noProof="0">
                  <a:solidFill>
                    <a:srgbClr val="333333"/>
                  </a:solidFill>
                </a:rPr>
                <a:t> to adjust the Sharpness, Brightness, and Contrast.</a:t>
              </a:r>
            </a:p>
          </p:txBody>
        </p:sp>
        <p:sp>
          <p:nvSpPr>
            <p:cNvPr id="39" name="TextBox 38">
              <a:extLst>
                <a:ext uri="{FF2B5EF4-FFF2-40B4-BE49-F238E27FC236}">
                  <a16:creationId xmlns:a16="http://schemas.microsoft.com/office/drawing/2014/main" id="{29000432-1766-47A5-8112-48230FD05C10}"/>
                </a:ext>
              </a:extLst>
            </p:cNvPr>
            <p:cNvSpPr txBox="1"/>
            <p:nvPr/>
          </p:nvSpPr>
          <p:spPr>
            <a:xfrm>
              <a:off x="838198" y="5631876"/>
              <a:ext cx="3507557" cy="523220"/>
            </a:xfrm>
            <a:prstGeom prst="rect">
              <a:avLst/>
            </a:prstGeom>
            <a:noFill/>
          </p:spPr>
          <p:txBody>
            <a:bodyPr wrap="square" rtlCol="0">
              <a:spAutoFit/>
            </a:bodyPr>
            <a:lstStyle/>
            <a:p>
              <a:r>
                <a:rPr lang="en-GB" sz="1400" b="1" noProof="0">
                  <a:solidFill>
                    <a:srgbClr val="333333"/>
                  </a:solidFill>
                </a:rPr>
                <a:t>6. </a:t>
              </a:r>
              <a:r>
                <a:rPr lang="en-GB" sz="1400" noProof="0">
                  <a:solidFill>
                    <a:srgbClr val="333333"/>
                  </a:solidFill>
                </a:rPr>
                <a:t>To change an existing image you can right click and choose </a:t>
              </a:r>
              <a:r>
                <a:rPr lang="en-GB" sz="1400" b="1" noProof="0">
                  <a:solidFill>
                    <a:srgbClr val="333333"/>
                  </a:solidFill>
                </a:rPr>
                <a:t>Change Picture.</a:t>
              </a:r>
            </a:p>
          </p:txBody>
        </p:sp>
      </p:grpSp>
    </p:spTree>
    <p:custDataLst>
      <p:tags r:id="rId1"/>
    </p:custDataLst>
    <p:extLst>
      <p:ext uri="{BB962C8B-B14F-4D97-AF65-F5344CB8AC3E}">
        <p14:creationId xmlns:p14="http://schemas.microsoft.com/office/powerpoint/2010/main" val="2740512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9C95F9-75C4-4A1A-995F-D02FE8A4014F}"/>
              </a:ext>
            </a:extLst>
          </p:cNvPr>
          <p:cNvSpPr/>
          <p:nvPr userDrawn="1"/>
        </p:nvSpPr>
        <p:spPr>
          <a:xfrm>
            <a:off x="0" y="0"/>
            <a:ext cx="12192000" cy="2114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noProof="0" smtClean="0"/>
              <a:pPr/>
              <a:t>‹#›</a:t>
            </a:fld>
            <a:endParaRPr lang="en-GB" noProof="0"/>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9" name="Chart Placeholder 8">
            <a:extLst>
              <a:ext uri="{FF2B5EF4-FFF2-40B4-BE49-F238E27FC236}">
                <a16:creationId xmlns:a16="http://schemas.microsoft.com/office/drawing/2014/main" id="{E764E9E9-1A66-43EA-AF87-8B1420310C12}"/>
              </a:ext>
            </a:extLst>
          </p:cNvPr>
          <p:cNvSpPr>
            <a:spLocks noGrp="1"/>
          </p:cNvSpPr>
          <p:nvPr>
            <p:ph type="chart" sz="quarter" idx="14" hasCustomPrompt="1"/>
          </p:nvPr>
        </p:nvSpPr>
        <p:spPr>
          <a:xfrm>
            <a:off x="1130300" y="2405743"/>
            <a:ext cx="9931400" cy="3923364"/>
          </a:xfrm>
        </p:spPr>
        <p:txBody>
          <a:bodyPr anchor="ctr"/>
          <a:lstStyle>
            <a:lvl1pPr algn="ctr">
              <a:defRPr/>
            </a:lvl1pPr>
          </a:lstStyle>
          <a:p>
            <a:r>
              <a:rPr lang="en-GB" noProof="0"/>
              <a:t>Click icon to insert chart</a:t>
            </a:r>
          </a:p>
        </p:txBody>
      </p:sp>
      <p:grpSp>
        <p:nvGrpSpPr>
          <p:cNvPr id="33" name="Group 32">
            <a:extLst>
              <a:ext uri="{FF2B5EF4-FFF2-40B4-BE49-F238E27FC236}">
                <a16:creationId xmlns:a16="http://schemas.microsoft.com/office/drawing/2014/main" id="{2E8F43F7-291C-40D5-B8C1-95741F33151C}"/>
              </a:ext>
            </a:extLst>
          </p:cNvPr>
          <p:cNvGrpSpPr/>
          <p:nvPr userDrawn="1"/>
        </p:nvGrpSpPr>
        <p:grpSpPr>
          <a:xfrm>
            <a:off x="8655627" y="-1117639"/>
            <a:ext cx="4031511" cy="3982624"/>
            <a:chOff x="10055225" y="-469915"/>
            <a:chExt cx="3695236" cy="3650425"/>
          </a:xfrm>
          <a:noFill/>
        </p:grpSpPr>
        <p:sp>
          <p:nvSpPr>
            <p:cNvPr id="35" name="Hexagon 34">
              <a:extLst>
                <a:ext uri="{FF2B5EF4-FFF2-40B4-BE49-F238E27FC236}">
                  <a16:creationId xmlns:a16="http://schemas.microsoft.com/office/drawing/2014/main" id="{BEBA6CE3-B7DF-4C6A-BA01-8505E7276668}"/>
                </a:ext>
              </a:extLst>
            </p:cNvPr>
            <p:cNvSpPr/>
            <p:nvPr userDrawn="1"/>
          </p:nvSpPr>
          <p:spPr>
            <a:xfrm rot="5400000">
              <a:off x="11237357" y="-378123"/>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8" name="Hexagon 37">
              <a:extLst>
                <a:ext uri="{FF2B5EF4-FFF2-40B4-BE49-F238E27FC236}">
                  <a16:creationId xmlns:a16="http://schemas.microsoft.com/office/drawing/2014/main" id="{84F2E533-8DEA-4C90-9DFF-20F34DCB93A9}"/>
                </a:ext>
              </a:extLst>
            </p:cNvPr>
            <p:cNvSpPr/>
            <p:nvPr userDrawn="1"/>
          </p:nvSpPr>
          <p:spPr>
            <a:xfrm rot="5400000">
              <a:off x="9963433" y="-378123"/>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9" name="Hexagon 38">
              <a:extLst>
                <a:ext uri="{FF2B5EF4-FFF2-40B4-BE49-F238E27FC236}">
                  <a16:creationId xmlns:a16="http://schemas.microsoft.com/office/drawing/2014/main" id="{13A73DF6-9202-45C7-99D6-7EF5C60842DF}"/>
                </a:ext>
              </a:extLst>
            </p:cNvPr>
            <p:cNvSpPr/>
            <p:nvPr userDrawn="1"/>
          </p:nvSpPr>
          <p:spPr>
            <a:xfrm rot="5400000">
              <a:off x="11874318" y="7785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2" name="Hexagon 21">
              <a:extLst>
                <a:ext uri="{FF2B5EF4-FFF2-40B4-BE49-F238E27FC236}">
                  <a16:creationId xmlns:a16="http://schemas.microsoft.com/office/drawing/2014/main" id="{F14A4257-BAA2-41BB-B34F-A33E85CB3E5E}"/>
                </a:ext>
              </a:extLst>
            </p:cNvPr>
            <p:cNvSpPr/>
            <p:nvPr userDrawn="1"/>
          </p:nvSpPr>
          <p:spPr>
            <a:xfrm rot="5400000">
              <a:off x="10600394" y="7785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3" name="Hexagon 22">
              <a:extLst>
                <a:ext uri="{FF2B5EF4-FFF2-40B4-BE49-F238E27FC236}">
                  <a16:creationId xmlns:a16="http://schemas.microsoft.com/office/drawing/2014/main" id="{F5C79B0B-1ED8-4E46-93DE-D92EFA9E860E}"/>
                </a:ext>
              </a:extLst>
            </p:cNvPr>
            <p:cNvSpPr/>
            <p:nvPr userDrawn="1"/>
          </p:nvSpPr>
          <p:spPr>
            <a:xfrm rot="5400000">
              <a:off x="12511280" y="1941330"/>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6" name="Hexagon 25">
              <a:extLst>
                <a:ext uri="{FF2B5EF4-FFF2-40B4-BE49-F238E27FC236}">
                  <a16:creationId xmlns:a16="http://schemas.microsoft.com/office/drawing/2014/main" id="{46B35F3E-06B9-40FD-9D7B-6E13B0F93B66}"/>
                </a:ext>
              </a:extLst>
            </p:cNvPr>
            <p:cNvSpPr/>
            <p:nvPr userDrawn="1"/>
          </p:nvSpPr>
          <p:spPr>
            <a:xfrm rot="5400000">
              <a:off x="12511281" y="-378123"/>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grpSp>
        <p:nvGrpSpPr>
          <p:cNvPr id="18" name="Group 17">
            <a:extLst>
              <a:ext uri="{FF2B5EF4-FFF2-40B4-BE49-F238E27FC236}">
                <a16:creationId xmlns:a16="http://schemas.microsoft.com/office/drawing/2014/main" id="{6064F596-BFA2-429B-8B60-BF4278508093}"/>
              </a:ext>
            </a:extLst>
          </p:cNvPr>
          <p:cNvGrpSpPr/>
          <p:nvPr userDrawn="1"/>
        </p:nvGrpSpPr>
        <p:grpSpPr>
          <a:xfrm rot="16200000">
            <a:off x="-128796" y="5471080"/>
            <a:ext cx="1946732" cy="2721338"/>
            <a:chOff x="10692184" y="-476580"/>
            <a:chExt cx="1784352" cy="2494347"/>
          </a:xfrm>
          <a:noFill/>
        </p:grpSpPr>
        <p:sp>
          <p:nvSpPr>
            <p:cNvPr id="19" name="Hexagon 18">
              <a:extLst>
                <a:ext uri="{FF2B5EF4-FFF2-40B4-BE49-F238E27FC236}">
                  <a16:creationId xmlns:a16="http://schemas.microsoft.com/office/drawing/2014/main" id="{EC2B0FAE-86A7-438B-BBA5-D9B86E862389}"/>
                </a:ext>
              </a:extLst>
            </p:cNvPr>
            <p:cNvSpPr/>
            <p:nvPr userDrawn="1"/>
          </p:nvSpPr>
          <p:spPr>
            <a:xfrm rot="5400000">
              <a:off x="10600392"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0" name="Hexagon 19">
              <a:extLst>
                <a:ext uri="{FF2B5EF4-FFF2-40B4-BE49-F238E27FC236}">
                  <a16:creationId xmlns:a16="http://schemas.microsoft.com/office/drawing/2014/main" id="{B3B49272-78B9-43A5-8BA7-70F619BEF20F}"/>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sp>
        <p:nvSpPr>
          <p:cNvPr id="3" name="Title 2">
            <a:extLst>
              <a:ext uri="{FF2B5EF4-FFF2-40B4-BE49-F238E27FC236}">
                <a16:creationId xmlns:a16="http://schemas.microsoft.com/office/drawing/2014/main" id="{91579805-0C42-4067-8B7E-29744DF37350}"/>
              </a:ext>
            </a:extLst>
          </p:cNvPr>
          <p:cNvSpPr>
            <a:spLocks noGrp="1"/>
          </p:cNvSpPr>
          <p:nvPr>
            <p:ph type="title" hasCustomPrompt="1"/>
          </p:nvPr>
        </p:nvSpPr>
        <p:spPr>
          <a:xfrm>
            <a:off x="1130300" y="524414"/>
            <a:ext cx="7991929" cy="912178"/>
          </a:xfrm>
        </p:spPr>
        <p:txBody>
          <a:bodyPr/>
          <a:lstStyle>
            <a:lvl1pPr>
              <a:defRPr>
                <a:solidFill>
                  <a:schemeClr val="bg1"/>
                </a:solidFill>
              </a:defRPr>
            </a:lvl1pPr>
          </a:lstStyle>
          <a:p>
            <a:r>
              <a:rPr lang="en-GB" noProof="0" dirty="0"/>
              <a:t>Enter title here</a:t>
            </a:r>
          </a:p>
        </p:txBody>
      </p:sp>
      <p:grpSp>
        <p:nvGrpSpPr>
          <p:cNvPr id="24" name="Group 23">
            <a:extLst>
              <a:ext uri="{FF2B5EF4-FFF2-40B4-BE49-F238E27FC236}">
                <a16:creationId xmlns:a16="http://schemas.microsoft.com/office/drawing/2014/main" id="{28B5A35C-7D6B-4F8B-960E-58BF499EB6DE}"/>
              </a:ext>
            </a:extLst>
          </p:cNvPr>
          <p:cNvGrpSpPr/>
          <p:nvPr userDrawn="1"/>
        </p:nvGrpSpPr>
        <p:grpSpPr>
          <a:xfrm>
            <a:off x="-3633350" y="0"/>
            <a:ext cx="3507559" cy="2918856"/>
            <a:chOff x="397357" y="1593847"/>
            <a:chExt cx="3507559" cy="2918856"/>
          </a:xfrm>
        </p:grpSpPr>
        <p:sp>
          <p:nvSpPr>
            <p:cNvPr id="25" name="Rectangle 24">
              <a:extLst>
                <a:ext uri="{FF2B5EF4-FFF2-40B4-BE49-F238E27FC236}">
                  <a16:creationId xmlns:a16="http://schemas.microsoft.com/office/drawing/2014/main" id="{AF9FACA6-F8A4-4517-8B2E-6A343128252D}"/>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noProof="0">
                <a:solidFill>
                  <a:srgbClr val="333333"/>
                </a:solidFill>
              </a:endParaRPr>
            </a:p>
          </p:txBody>
        </p:sp>
        <p:sp>
          <p:nvSpPr>
            <p:cNvPr id="27" name="TextBox 26">
              <a:extLst>
                <a:ext uri="{FF2B5EF4-FFF2-40B4-BE49-F238E27FC236}">
                  <a16:creationId xmlns:a16="http://schemas.microsoft.com/office/drawing/2014/main" id="{2530B6F8-2A5A-4EDF-8BD0-02B88C813BF7}"/>
                </a:ext>
              </a:extLst>
            </p:cNvPr>
            <p:cNvSpPr txBox="1"/>
            <p:nvPr userDrawn="1"/>
          </p:nvSpPr>
          <p:spPr>
            <a:xfrm>
              <a:off x="397357" y="2882622"/>
              <a:ext cx="3507555" cy="603077"/>
            </a:xfrm>
            <a:prstGeom prst="rect">
              <a:avLst/>
            </a:prstGeom>
            <a:noFill/>
          </p:spPr>
          <p:txBody>
            <a:bodyPr wrap="square" rtlCol="0">
              <a:noAutofit/>
            </a:bodyPr>
            <a:lstStyle/>
            <a:p>
              <a:pPr>
                <a:lnSpc>
                  <a:spcPct val="90000"/>
                </a:lnSpc>
                <a:spcAft>
                  <a:spcPts val="600"/>
                </a:spcAft>
              </a:pPr>
              <a:r>
                <a:rPr lang="en-GB" sz="1400" b="1" noProof="0">
                  <a:solidFill>
                    <a:srgbClr val="333333"/>
                  </a:solidFill>
                </a:rPr>
                <a:t>2. </a:t>
              </a:r>
              <a:r>
                <a:rPr lang="en-GB" sz="1400" noProof="0">
                  <a:solidFill>
                    <a:srgbClr val="333333"/>
                  </a:solidFill>
                </a:rPr>
                <a:t>Click on the chart type you wish to use</a:t>
              </a:r>
              <a:r>
                <a:rPr lang="en-GB" sz="1400" baseline="0" noProof="0">
                  <a:solidFill>
                    <a:srgbClr val="333333"/>
                  </a:solidFill>
                </a:rPr>
                <a:t>.</a:t>
              </a:r>
              <a:endParaRPr lang="en-GB" sz="1400" noProof="0">
                <a:solidFill>
                  <a:srgbClr val="333333"/>
                </a:solidFill>
              </a:endParaRPr>
            </a:p>
          </p:txBody>
        </p:sp>
        <p:sp>
          <p:nvSpPr>
            <p:cNvPr id="28" name="TextBox 27">
              <a:extLst>
                <a:ext uri="{FF2B5EF4-FFF2-40B4-BE49-F238E27FC236}">
                  <a16:creationId xmlns:a16="http://schemas.microsoft.com/office/drawing/2014/main" id="{5B38853E-1EC8-46DE-8893-293A86ADB8A3}"/>
                </a:ext>
              </a:extLst>
            </p:cNvPr>
            <p:cNvSpPr txBox="1"/>
            <p:nvPr userDrawn="1"/>
          </p:nvSpPr>
          <p:spPr>
            <a:xfrm>
              <a:off x="397357" y="3909626"/>
              <a:ext cx="3507555" cy="603077"/>
            </a:xfrm>
            <a:prstGeom prst="rect">
              <a:avLst/>
            </a:prstGeom>
            <a:noFill/>
          </p:spPr>
          <p:txBody>
            <a:bodyPr wrap="square" rtlCol="0">
              <a:noAutofit/>
            </a:bodyPr>
            <a:lstStyle/>
            <a:p>
              <a:pPr>
                <a:lnSpc>
                  <a:spcPct val="90000"/>
                </a:lnSpc>
                <a:spcAft>
                  <a:spcPts val="600"/>
                </a:spcAft>
              </a:pPr>
              <a:r>
                <a:rPr lang="en-GB" sz="1400" b="1" noProof="0">
                  <a:solidFill>
                    <a:srgbClr val="333333"/>
                  </a:solidFill>
                </a:rPr>
                <a:t>4. </a:t>
              </a:r>
              <a:r>
                <a:rPr lang="en-GB" sz="1400" noProof="0">
                  <a:solidFill>
                    <a:srgbClr val="333333"/>
                  </a:solidFill>
                </a:rPr>
                <a:t>Stylise your chart under </a:t>
              </a:r>
              <a:r>
                <a:rPr lang="en-GB" sz="1400" b="1" noProof="0">
                  <a:solidFill>
                    <a:srgbClr val="333333"/>
                  </a:solidFill>
                </a:rPr>
                <a:t>Format</a:t>
              </a:r>
              <a:r>
                <a:rPr lang="en-GB" sz="1400" noProof="0">
                  <a:solidFill>
                    <a:srgbClr val="333333"/>
                  </a:solidFill>
                </a:rPr>
                <a:t> in the </a:t>
              </a:r>
              <a:r>
                <a:rPr lang="en-GB" sz="1400" b="1" noProof="0">
                  <a:solidFill>
                    <a:srgbClr val="333333"/>
                  </a:solidFill>
                </a:rPr>
                <a:t>Chart Tools </a:t>
              </a:r>
              <a:r>
                <a:rPr lang="en-GB" sz="1400" noProof="0">
                  <a:solidFill>
                    <a:srgbClr val="333333"/>
                  </a:solidFill>
                </a:rPr>
                <a:t>ribbons</a:t>
              </a:r>
            </a:p>
          </p:txBody>
        </p:sp>
        <p:sp>
          <p:nvSpPr>
            <p:cNvPr id="29" name="TextBox 28">
              <a:extLst>
                <a:ext uri="{FF2B5EF4-FFF2-40B4-BE49-F238E27FC236}">
                  <a16:creationId xmlns:a16="http://schemas.microsoft.com/office/drawing/2014/main" id="{EC91B849-826E-46EC-907D-FBBBED4DFF99}"/>
                </a:ext>
              </a:extLst>
            </p:cNvPr>
            <p:cNvSpPr txBox="1"/>
            <p:nvPr userDrawn="1"/>
          </p:nvSpPr>
          <p:spPr>
            <a:xfrm>
              <a:off x="397357" y="3313677"/>
              <a:ext cx="3507555" cy="603077"/>
            </a:xfrm>
            <a:prstGeom prst="rect">
              <a:avLst/>
            </a:prstGeom>
            <a:noFill/>
          </p:spPr>
          <p:txBody>
            <a:bodyPr wrap="square" rtlCol="0">
              <a:noAutofit/>
            </a:bodyPr>
            <a:lstStyle/>
            <a:p>
              <a:pPr>
                <a:lnSpc>
                  <a:spcPct val="90000"/>
                </a:lnSpc>
                <a:spcAft>
                  <a:spcPts val="600"/>
                </a:spcAft>
              </a:pPr>
              <a:r>
                <a:rPr lang="en-GB" sz="1400" b="1" noProof="0">
                  <a:solidFill>
                    <a:srgbClr val="333333"/>
                  </a:solidFill>
                </a:rPr>
                <a:t>3. </a:t>
              </a:r>
              <a:r>
                <a:rPr lang="en-GB" sz="1400" noProof="0">
                  <a:solidFill>
                    <a:srgbClr val="333333"/>
                  </a:solidFill>
                </a:rPr>
                <a:t>Edit your data under </a:t>
              </a:r>
              <a:r>
                <a:rPr lang="en-GB" sz="1400" b="1" noProof="0">
                  <a:solidFill>
                    <a:srgbClr val="333333"/>
                  </a:solidFill>
                </a:rPr>
                <a:t>Design</a:t>
              </a:r>
              <a:r>
                <a:rPr lang="en-GB" sz="1400" noProof="0">
                  <a:solidFill>
                    <a:srgbClr val="333333"/>
                  </a:solidFill>
                </a:rPr>
                <a:t> in the </a:t>
              </a:r>
              <a:r>
                <a:rPr lang="en-GB" sz="1400" b="1" noProof="0">
                  <a:solidFill>
                    <a:srgbClr val="333333"/>
                  </a:solidFill>
                </a:rPr>
                <a:t>Chart Tools </a:t>
              </a:r>
              <a:r>
                <a:rPr lang="en-GB" sz="1400" noProof="0">
                  <a:solidFill>
                    <a:srgbClr val="333333"/>
                  </a:solidFill>
                </a:rPr>
                <a:t>ribbon.</a:t>
              </a:r>
            </a:p>
          </p:txBody>
        </p:sp>
        <p:sp>
          <p:nvSpPr>
            <p:cNvPr id="30" name="TextBox 29">
              <a:extLst>
                <a:ext uri="{FF2B5EF4-FFF2-40B4-BE49-F238E27FC236}">
                  <a16:creationId xmlns:a16="http://schemas.microsoft.com/office/drawing/2014/main" id="{6A6A9DC0-FD1C-4DB0-899C-B3485E5AB08F}"/>
                </a:ext>
              </a:extLst>
            </p:cNvPr>
            <p:cNvSpPr txBox="1"/>
            <p:nvPr userDrawn="1"/>
          </p:nvSpPr>
          <p:spPr>
            <a:xfrm>
              <a:off x="397357" y="2280553"/>
              <a:ext cx="3507555" cy="603077"/>
            </a:xfrm>
            <a:prstGeom prst="rect">
              <a:avLst/>
            </a:prstGeom>
            <a:noFill/>
          </p:spPr>
          <p:txBody>
            <a:bodyPr wrap="square" rtlCol="0">
              <a:noAutofit/>
            </a:bodyPr>
            <a:lstStyle/>
            <a:p>
              <a:pPr>
                <a:lnSpc>
                  <a:spcPct val="90000"/>
                </a:lnSpc>
                <a:spcAft>
                  <a:spcPts val="600"/>
                </a:spcAft>
              </a:pPr>
              <a:r>
                <a:rPr lang="en-GB" sz="1400" b="1" noProof="0">
                  <a:solidFill>
                    <a:srgbClr val="333333"/>
                  </a:solidFill>
                </a:rPr>
                <a:t>1. </a:t>
              </a:r>
              <a:r>
                <a:rPr lang="en-GB" sz="1400" noProof="0">
                  <a:solidFill>
                    <a:srgbClr val="333333"/>
                  </a:solidFill>
                </a:rPr>
                <a:t>Click on the icon in the middle</a:t>
              </a:r>
              <a:r>
                <a:rPr lang="en-GB" sz="1400" baseline="0" noProof="0">
                  <a:solidFill>
                    <a:srgbClr val="333333"/>
                  </a:solidFill>
                </a:rPr>
                <a:t> of the placeholder.</a:t>
              </a:r>
              <a:endParaRPr lang="en-GB" sz="1400" noProof="0">
                <a:solidFill>
                  <a:srgbClr val="333333"/>
                </a:solidFill>
              </a:endParaRPr>
            </a:p>
          </p:txBody>
        </p:sp>
        <p:sp>
          <p:nvSpPr>
            <p:cNvPr id="31" name="TextBox 30">
              <a:extLst>
                <a:ext uri="{FF2B5EF4-FFF2-40B4-BE49-F238E27FC236}">
                  <a16:creationId xmlns:a16="http://schemas.microsoft.com/office/drawing/2014/main" id="{8A3828D3-D1AE-4831-8945-958D42B48F93}"/>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600"/>
                </a:spcAft>
              </a:pPr>
              <a:r>
                <a:rPr lang="en-GB" noProof="0">
                  <a:solidFill>
                    <a:srgbClr val="333333"/>
                  </a:solidFill>
                </a:rPr>
                <a:t>How to</a:t>
              </a:r>
              <a:r>
                <a:rPr lang="en-GB" baseline="0" noProof="0">
                  <a:solidFill>
                    <a:srgbClr val="333333"/>
                  </a:solidFill>
                </a:rPr>
                <a:t> insert a chart</a:t>
              </a:r>
              <a:endParaRPr lang="en-GB" noProof="0">
                <a:solidFill>
                  <a:srgbClr val="333333"/>
                </a:solidFill>
              </a:endParaRPr>
            </a:p>
          </p:txBody>
        </p:sp>
        <p:sp>
          <p:nvSpPr>
            <p:cNvPr id="32" name="Rectangle 31">
              <a:extLst>
                <a:ext uri="{FF2B5EF4-FFF2-40B4-BE49-F238E27FC236}">
                  <a16:creationId xmlns:a16="http://schemas.microsoft.com/office/drawing/2014/main" id="{19F43AEA-DA96-4C3A-B544-0BED0A83079F}"/>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rgbClr val="333333"/>
                </a:solidFill>
              </a:endParaRPr>
            </a:p>
          </p:txBody>
        </p:sp>
      </p:grpSp>
    </p:spTree>
    <p:custDataLst>
      <p:tags r:id="rId1"/>
    </p:custDataLst>
    <p:extLst>
      <p:ext uri="{BB962C8B-B14F-4D97-AF65-F5344CB8AC3E}">
        <p14:creationId xmlns:p14="http://schemas.microsoft.com/office/powerpoint/2010/main" val="1875213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w/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756852-2D95-4B2B-A8A0-82E07EAC6C60}"/>
              </a:ext>
            </a:extLst>
          </p:cNvPr>
          <p:cNvSpPr/>
          <p:nvPr userDrawn="1"/>
        </p:nvSpPr>
        <p:spPr>
          <a:xfrm>
            <a:off x="0" y="0"/>
            <a:ext cx="318281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noProof="0" smtClean="0"/>
              <a:pPr/>
              <a:t>‹#›</a:t>
            </a:fld>
            <a:endParaRPr lang="en-GB" noProof="0"/>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4" name="Text Placeholder 20">
            <a:extLst>
              <a:ext uri="{FF2B5EF4-FFF2-40B4-BE49-F238E27FC236}">
                <a16:creationId xmlns:a16="http://schemas.microsoft.com/office/drawing/2014/main" id="{C8EFDEA6-8A1A-49AF-A275-7B05723A0BCE}"/>
              </a:ext>
            </a:extLst>
          </p:cNvPr>
          <p:cNvSpPr>
            <a:spLocks noGrp="1"/>
          </p:cNvSpPr>
          <p:nvPr>
            <p:ph type="body" sz="quarter" idx="13" hasCustomPrompt="1"/>
          </p:nvPr>
        </p:nvSpPr>
        <p:spPr>
          <a:xfrm>
            <a:off x="1130301" y="1693488"/>
            <a:ext cx="3268079" cy="4132037"/>
          </a:xfrm>
        </p:spPr>
        <p:txBody>
          <a:bodyPr/>
          <a:lstStyle>
            <a:lvl1pPr>
              <a:defRPr sz="18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Chart Placeholder 8">
            <a:extLst>
              <a:ext uri="{FF2B5EF4-FFF2-40B4-BE49-F238E27FC236}">
                <a16:creationId xmlns:a16="http://schemas.microsoft.com/office/drawing/2014/main" id="{E764E9E9-1A66-43EA-AF87-8B1420310C12}"/>
              </a:ext>
            </a:extLst>
          </p:cNvPr>
          <p:cNvSpPr>
            <a:spLocks noGrp="1"/>
          </p:cNvSpPr>
          <p:nvPr>
            <p:ph type="chart" sz="quarter" idx="14" hasCustomPrompt="1"/>
          </p:nvPr>
        </p:nvSpPr>
        <p:spPr>
          <a:xfrm>
            <a:off x="5212080" y="1235075"/>
            <a:ext cx="6446520" cy="4486275"/>
          </a:xfrm>
        </p:spPr>
        <p:txBody>
          <a:bodyPr anchor="ctr"/>
          <a:lstStyle>
            <a:lvl1pPr algn="ctr">
              <a:defRPr/>
            </a:lvl1pPr>
          </a:lstStyle>
          <a:p>
            <a:r>
              <a:rPr lang="en-GB" noProof="0"/>
              <a:t>Click icon to insert chart</a:t>
            </a:r>
          </a:p>
        </p:txBody>
      </p:sp>
      <p:grpSp>
        <p:nvGrpSpPr>
          <p:cNvPr id="33" name="Group 32">
            <a:extLst>
              <a:ext uri="{FF2B5EF4-FFF2-40B4-BE49-F238E27FC236}">
                <a16:creationId xmlns:a16="http://schemas.microsoft.com/office/drawing/2014/main" id="{2E8F43F7-291C-40D5-B8C1-95741F33151C}"/>
              </a:ext>
            </a:extLst>
          </p:cNvPr>
          <p:cNvGrpSpPr/>
          <p:nvPr userDrawn="1"/>
        </p:nvGrpSpPr>
        <p:grpSpPr>
          <a:xfrm>
            <a:off x="9775768" y="-871237"/>
            <a:ext cx="3336583" cy="2714068"/>
            <a:chOff x="10055225" y="-469915"/>
            <a:chExt cx="3058273" cy="2487683"/>
          </a:xfrm>
          <a:noFill/>
        </p:grpSpPr>
        <p:sp>
          <p:nvSpPr>
            <p:cNvPr id="35" name="Hexagon 34">
              <a:extLst>
                <a:ext uri="{FF2B5EF4-FFF2-40B4-BE49-F238E27FC236}">
                  <a16:creationId xmlns:a16="http://schemas.microsoft.com/office/drawing/2014/main" id="{BEBA6CE3-B7DF-4C6A-BA01-8505E7276668}"/>
                </a:ext>
              </a:extLst>
            </p:cNvPr>
            <p:cNvSpPr/>
            <p:nvPr userDrawn="1"/>
          </p:nvSpPr>
          <p:spPr>
            <a:xfrm rot="5400000">
              <a:off x="11237357"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8" name="Hexagon 37">
              <a:extLst>
                <a:ext uri="{FF2B5EF4-FFF2-40B4-BE49-F238E27FC236}">
                  <a16:creationId xmlns:a16="http://schemas.microsoft.com/office/drawing/2014/main" id="{84F2E533-8DEA-4C90-9DFF-20F34DCB93A9}"/>
                </a:ext>
              </a:extLst>
            </p:cNvPr>
            <p:cNvSpPr/>
            <p:nvPr userDrawn="1"/>
          </p:nvSpPr>
          <p:spPr>
            <a:xfrm rot="5400000">
              <a:off x="9963433"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9" name="Hexagon 38">
              <a:extLst>
                <a:ext uri="{FF2B5EF4-FFF2-40B4-BE49-F238E27FC236}">
                  <a16:creationId xmlns:a16="http://schemas.microsoft.com/office/drawing/2014/main" id="{13A73DF6-9202-45C7-99D6-7EF5C60842DF}"/>
                </a:ext>
              </a:extLst>
            </p:cNvPr>
            <p:cNvSpPr/>
            <p:nvPr userDrawn="1"/>
          </p:nvSpPr>
          <p:spPr>
            <a:xfrm rot="5400000">
              <a:off x="11874318" y="7785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sp>
        <p:nvSpPr>
          <p:cNvPr id="3" name="Title 2">
            <a:extLst>
              <a:ext uri="{FF2B5EF4-FFF2-40B4-BE49-F238E27FC236}">
                <a16:creationId xmlns:a16="http://schemas.microsoft.com/office/drawing/2014/main" id="{A616D1A0-972C-4AC6-B408-1187E397EF75}"/>
              </a:ext>
            </a:extLst>
          </p:cNvPr>
          <p:cNvSpPr>
            <a:spLocks noGrp="1"/>
          </p:cNvSpPr>
          <p:nvPr>
            <p:ph type="title" hasCustomPrompt="1"/>
          </p:nvPr>
        </p:nvSpPr>
        <p:spPr>
          <a:xfrm>
            <a:off x="1130300" y="524414"/>
            <a:ext cx="3268079" cy="912178"/>
          </a:xfrm>
        </p:spPr>
        <p:txBody>
          <a:bodyPr/>
          <a:lstStyle>
            <a:lvl1pPr>
              <a:defRPr/>
            </a:lvl1pPr>
          </a:lstStyle>
          <a:p>
            <a:r>
              <a:rPr lang="en-GB" noProof="0"/>
              <a:t>Enter title here</a:t>
            </a:r>
          </a:p>
        </p:txBody>
      </p:sp>
      <p:grpSp>
        <p:nvGrpSpPr>
          <p:cNvPr id="16" name="Group 15">
            <a:extLst>
              <a:ext uri="{FF2B5EF4-FFF2-40B4-BE49-F238E27FC236}">
                <a16:creationId xmlns:a16="http://schemas.microsoft.com/office/drawing/2014/main" id="{EAC15A63-562B-4C9B-91AA-FF6AFB46914B}"/>
              </a:ext>
            </a:extLst>
          </p:cNvPr>
          <p:cNvGrpSpPr/>
          <p:nvPr userDrawn="1"/>
        </p:nvGrpSpPr>
        <p:grpSpPr>
          <a:xfrm>
            <a:off x="-3633350" y="0"/>
            <a:ext cx="3507559" cy="2918856"/>
            <a:chOff x="397357" y="1593847"/>
            <a:chExt cx="3507559" cy="2918856"/>
          </a:xfrm>
        </p:grpSpPr>
        <p:sp>
          <p:nvSpPr>
            <p:cNvPr id="17" name="Rectangle 16">
              <a:extLst>
                <a:ext uri="{FF2B5EF4-FFF2-40B4-BE49-F238E27FC236}">
                  <a16:creationId xmlns:a16="http://schemas.microsoft.com/office/drawing/2014/main" id="{F065A420-BC0E-4056-B742-9EE39F674582}"/>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noProof="0">
                <a:solidFill>
                  <a:srgbClr val="333333"/>
                </a:solidFill>
              </a:endParaRPr>
            </a:p>
          </p:txBody>
        </p:sp>
        <p:sp>
          <p:nvSpPr>
            <p:cNvPr id="18" name="TextBox 17">
              <a:extLst>
                <a:ext uri="{FF2B5EF4-FFF2-40B4-BE49-F238E27FC236}">
                  <a16:creationId xmlns:a16="http://schemas.microsoft.com/office/drawing/2014/main" id="{B2203A5D-9D48-4DC7-A857-E28102924148}"/>
                </a:ext>
              </a:extLst>
            </p:cNvPr>
            <p:cNvSpPr txBox="1"/>
            <p:nvPr userDrawn="1"/>
          </p:nvSpPr>
          <p:spPr>
            <a:xfrm>
              <a:off x="397357" y="2882622"/>
              <a:ext cx="3507555" cy="603077"/>
            </a:xfrm>
            <a:prstGeom prst="rect">
              <a:avLst/>
            </a:prstGeom>
            <a:noFill/>
          </p:spPr>
          <p:txBody>
            <a:bodyPr wrap="square" rtlCol="0">
              <a:noAutofit/>
            </a:bodyPr>
            <a:lstStyle/>
            <a:p>
              <a:pPr>
                <a:lnSpc>
                  <a:spcPct val="90000"/>
                </a:lnSpc>
                <a:spcAft>
                  <a:spcPts val="600"/>
                </a:spcAft>
              </a:pPr>
              <a:r>
                <a:rPr lang="en-GB" sz="1400" b="1" noProof="0">
                  <a:solidFill>
                    <a:srgbClr val="333333"/>
                  </a:solidFill>
                </a:rPr>
                <a:t>2. </a:t>
              </a:r>
              <a:r>
                <a:rPr lang="en-GB" sz="1400" noProof="0">
                  <a:solidFill>
                    <a:srgbClr val="333333"/>
                  </a:solidFill>
                </a:rPr>
                <a:t>Click on the chart type you wish to use</a:t>
              </a:r>
              <a:r>
                <a:rPr lang="en-GB" sz="1400" baseline="0" noProof="0">
                  <a:solidFill>
                    <a:srgbClr val="333333"/>
                  </a:solidFill>
                </a:rPr>
                <a:t>.</a:t>
              </a:r>
              <a:endParaRPr lang="en-GB" sz="1400" noProof="0">
                <a:solidFill>
                  <a:srgbClr val="333333"/>
                </a:solidFill>
              </a:endParaRPr>
            </a:p>
          </p:txBody>
        </p:sp>
        <p:sp>
          <p:nvSpPr>
            <p:cNvPr id="19" name="TextBox 18">
              <a:extLst>
                <a:ext uri="{FF2B5EF4-FFF2-40B4-BE49-F238E27FC236}">
                  <a16:creationId xmlns:a16="http://schemas.microsoft.com/office/drawing/2014/main" id="{1BA9431D-BDB8-4932-8978-72CD688CC662}"/>
                </a:ext>
              </a:extLst>
            </p:cNvPr>
            <p:cNvSpPr txBox="1"/>
            <p:nvPr userDrawn="1"/>
          </p:nvSpPr>
          <p:spPr>
            <a:xfrm>
              <a:off x="397357" y="3909626"/>
              <a:ext cx="3507555" cy="603077"/>
            </a:xfrm>
            <a:prstGeom prst="rect">
              <a:avLst/>
            </a:prstGeom>
            <a:noFill/>
          </p:spPr>
          <p:txBody>
            <a:bodyPr wrap="square" rtlCol="0">
              <a:noAutofit/>
            </a:bodyPr>
            <a:lstStyle/>
            <a:p>
              <a:pPr>
                <a:lnSpc>
                  <a:spcPct val="90000"/>
                </a:lnSpc>
                <a:spcAft>
                  <a:spcPts val="600"/>
                </a:spcAft>
              </a:pPr>
              <a:r>
                <a:rPr lang="en-GB" sz="1400" b="1" noProof="0">
                  <a:solidFill>
                    <a:srgbClr val="333333"/>
                  </a:solidFill>
                </a:rPr>
                <a:t>4. </a:t>
              </a:r>
              <a:r>
                <a:rPr lang="en-GB" sz="1400" noProof="0">
                  <a:solidFill>
                    <a:srgbClr val="333333"/>
                  </a:solidFill>
                </a:rPr>
                <a:t>Stylise your chart under </a:t>
              </a:r>
              <a:r>
                <a:rPr lang="en-GB" sz="1400" b="1" noProof="0">
                  <a:solidFill>
                    <a:srgbClr val="333333"/>
                  </a:solidFill>
                </a:rPr>
                <a:t>Format</a:t>
              </a:r>
              <a:r>
                <a:rPr lang="en-GB" sz="1400" noProof="0">
                  <a:solidFill>
                    <a:srgbClr val="333333"/>
                  </a:solidFill>
                </a:rPr>
                <a:t> in the </a:t>
              </a:r>
              <a:r>
                <a:rPr lang="en-GB" sz="1400" b="1" noProof="0">
                  <a:solidFill>
                    <a:srgbClr val="333333"/>
                  </a:solidFill>
                </a:rPr>
                <a:t>Chart Tools </a:t>
              </a:r>
              <a:r>
                <a:rPr lang="en-GB" sz="1400" noProof="0">
                  <a:solidFill>
                    <a:srgbClr val="333333"/>
                  </a:solidFill>
                </a:rPr>
                <a:t>ribbons</a:t>
              </a:r>
            </a:p>
          </p:txBody>
        </p:sp>
        <p:sp>
          <p:nvSpPr>
            <p:cNvPr id="20" name="TextBox 19">
              <a:extLst>
                <a:ext uri="{FF2B5EF4-FFF2-40B4-BE49-F238E27FC236}">
                  <a16:creationId xmlns:a16="http://schemas.microsoft.com/office/drawing/2014/main" id="{66F67D5B-E348-4C91-9AF4-89810B9FC74D}"/>
                </a:ext>
              </a:extLst>
            </p:cNvPr>
            <p:cNvSpPr txBox="1"/>
            <p:nvPr userDrawn="1"/>
          </p:nvSpPr>
          <p:spPr>
            <a:xfrm>
              <a:off x="397357" y="3313677"/>
              <a:ext cx="3507555" cy="603077"/>
            </a:xfrm>
            <a:prstGeom prst="rect">
              <a:avLst/>
            </a:prstGeom>
            <a:noFill/>
          </p:spPr>
          <p:txBody>
            <a:bodyPr wrap="square" rtlCol="0">
              <a:noAutofit/>
            </a:bodyPr>
            <a:lstStyle/>
            <a:p>
              <a:pPr>
                <a:lnSpc>
                  <a:spcPct val="90000"/>
                </a:lnSpc>
                <a:spcAft>
                  <a:spcPts val="600"/>
                </a:spcAft>
              </a:pPr>
              <a:r>
                <a:rPr lang="en-GB" sz="1400" b="1" noProof="0">
                  <a:solidFill>
                    <a:srgbClr val="333333"/>
                  </a:solidFill>
                </a:rPr>
                <a:t>3. </a:t>
              </a:r>
              <a:r>
                <a:rPr lang="en-GB" sz="1400" noProof="0">
                  <a:solidFill>
                    <a:srgbClr val="333333"/>
                  </a:solidFill>
                </a:rPr>
                <a:t>Edit your data under </a:t>
              </a:r>
              <a:r>
                <a:rPr lang="en-GB" sz="1400" b="1" noProof="0">
                  <a:solidFill>
                    <a:srgbClr val="333333"/>
                  </a:solidFill>
                </a:rPr>
                <a:t>Design</a:t>
              </a:r>
              <a:r>
                <a:rPr lang="en-GB" sz="1400" noProof="0">
                  <a:solidFill>
                    <a:srgbClr val="333333"/>
                  </a:solidFill>
                </a:rPr>
                <a:t> in the </a:t>
              </a:r>
              <a:r>
                <a:rPr lang="en-GB" sz="1400" b="1" noProof="0">
                  <a:solidFill>
                    <a:srgbClr val="333333"/>
                  </a:solidFill>
                </a:rPr>
                <a:t>Chart Tools </a:t>
              </a:r>
              <a:r>
                <a:rPr lang="en-GB" sz="1400" noProof="0">
                  <a:solidFill>
                    <a:srgbClr val="333333"/>
                  </a:solidFill>
                </a:rPr>
                <a:t>ribbon.</a:t>
              </a:r>
            </a:p>
          </p:txBody>
        </p:sp>
        <p:sp>
          <p:nvSpPr>
            <p:cNvPr id="21" name="TextBox 20">
              <a:extLst>
                <a:ext uri="{FF2B5EF4-FFF2-40B4-BE49-F238E27FC236}">
                  <a16:creationId xmlns:a16="http://schemas.microsoft.com/office/drawing/2014/main" id="{2503CEBB-F27E-43AC-A35E-A050278D1B13}"/>
                </a:ext>
              </a:extLst>
            </p:cNvPr>
            <p:cNvSpPr txBox="1"/>
            <p:nvPr userDrawn="1"/>
          </p:nvSpPr>
          <p:spPr>
            <a:xfrm>
              <a:off x="397357" y="2280553"/>
              <a:ext cx="3507555" cy="603077"/>
            </a:xfrm>
            <a:prstGeom prst="rect">
              <a:avLst/>
            </a:prstGeom>
            <a:noFill/>
          </p:spPr>
          <p:txBody>
            <a:bodyPr wrap="square" rtlCol="0">
              <a:noAutofit/>
            </a:bodyPr>
            <a:lstStyle/>
            <a:p>
              <a:pPr>
                <a:lnSpc>
                  <a:spcPct val="90000"/>
                </a:lnSpc>
                <a:spcAft>
                  <a:spcPts val="600"/>
                </a:spcAft>
              </a:pPr>
              <a:r>
                <a:rPr lang="en-GB" sz="1400" b="1" noProof="0">
                  <a:solidFill>
                    <a:srgbClr val="333333"/>
                  </a:solidFill>
                </a:rPr>
                <a:t>1. </a:t>
              </a:r>
              <a:r>
                <a:rPr lang="en-GB" sz="1400" noProof="0">
                  <a:solidFill>
                    <a:srgbClr val="333333"/>
                  </a:solidFill>
                </a:rPr>
                <a:t>Click on the icon in the middle</a:t>
              </a:r>
              <a:r>
                <a:rPr lang="en-GB" sz="1400" baseline="0" noProof="0">
                  <a:solidFill>
                    <a:srgbClr val="333333"/>
                  </a:solidFill>
                </a:rPr>
                <a:t> of the placeholder.</a:t>
              </a:r>
              <a:endParaRPr lang="en-GB" sz="1400" noProof="0">
                <a:solidFill>
                  <a:srgbClr val="333333"/>
                </a:solidFill>
              </a:endParaRPr>
            </a:p>
          </p:txBody>
        </p:sp>
        <p:sp>
          <p:nvSpPr>
            <p:cNvPr id="22" name="TextBox 21">
              <a:extLst>
                <a:ext uri="{FF2B5EF4-FFF2-40B4-BE49-F238E27FC236}">
                  <a16:creationId xmlns:a16="http://schemas.microsoft.com/office/drawing/2014/main" id="{EB370DAE-55CF-47C5-A694-06312E4FC797}"/>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600"/>
                </a:spcAft>
              </a:pPr>
              <a:r>
                <a:rPr lang="en-GB" noProof="0">
                  <a:solidFill>
                    <a:srgbClr val="333333"/>
                  </a:solidFill>
                </a:rPr>
                <a:t>How to</a:t>
              </a:r>
              <a:r>
                <a:rPr lang="en-GB" baseline="0" noProof="0">
                  <a:solidFill>
                    <a:srgbClr val="333333"/>
                  </a:solidFill>
                </a:rPr>
                <a:t> insert a chart</a:t>
              </a:r>
              <a:endParaRPr lang="en-GB" noProof="0">
                <a:solidFill>
                  <a:srgbClr val="333333"/>
                </a:solidFill>
              </a:endParaRPr>
            </a:p>
          </p:txBody>
        </p:sp>
        <p:sp>
          <p:nvSpPr>
            <p:cNvPr id="23" name="Rectangle 22">
              <a:extLst>
                <a:ext uri="{FF2B5EF4-FFF2-40B4-BE49-F238E27FC236}">
                  <a16:creationId xmlns:a16="http://schemas.microsoft.com/office/drawing/2014/main" id="{3234280F-0C87-4B6F-ACD0-9A66545C1FAD}"/>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rgbClr val="333333"/>
                </a:solidFill>
              </a:endParaRPr>
            </a:p>
          </p:txBody>
        </p:sp>
      </p:grpSp>
    </p:spTree>
    <p:custDataLst>
      <p:tags r:id="rId1"/>
    </p:custDataLst>
    <p:extLst>
      <p:ext uri="{BB962C8B-B14F-4D97-AF65-F5344CB8AC3E}">
        <p14:creationId xmlns:p14="http://schemas.microsoft.com/office/powerpoint/2010/main" val="25949185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t Mockup Portrai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756852-2D95-4B2B-A8A0-82E07EAC6C60}"/>
              </a:ext>
            </a:extLst>
          </p:cNvPr>
          <p:cNvSpPr/>
          <p:nvPr userDrawn="1"/>
        </p:nvSpPr>
        <p:spPr>
          <a:xfrm>
            <a:off x="0" y="0"/>
            <a:ext cx="469131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noProof="0" smtClean="0"/>
              <a:pPr/>
              <a:t>‹#›</a:t>
            </a:fld>
            <a:endParaRPr lang="en-GB" noProof="0"/>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4" name="Text Placeholder 20">
            <a:extLst>
              <a:ext uri="{FF2B5EF4-FFF2-40B4-BE49-F238E27FC236}">
                <a16:creationId xmlns:a16="http://schemas.microsoft.com/office/drawing/2014/main" id="{C8EFDEA6-8A1A-49AF-A275-7B05723A0BCE}"/>
              </a:ext>
            </a:extLst>
          </p:cNvPr>
          <p:cNvSpPr>
            <a:spLocks noGrp="1"/>
          </p:cNvSpPr>
          <p:nvPr>
            <p:ph type="body" sz="quarter" idx="13" hasCustomPrompt="1"/>
          </p:nvPr>
        </p:nvSpPr>
        <p:spPr>
          <a:xfrm>
            <a:off x="6845401" y="2192060"/>
            <a:ext cx="4320221" cy="3665816"/>
          </a:xfrm>
        </p:spPr>
        <p:txBody>
          <a:bodyPr/>
          <a:lstStyle>
            <a:lvl1pPr>
              <a:defRPr sz="18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grpSp>
        <p:nvGrpSpPr>
          <p:cNvPr id="33" name="Group 32">
            <a:extLst>
              <a:ext uri="{FF2B5EF4-FFF2-40B4-BE49-F238E27FC236}">
                <a16:creationId xmlns:a16="http://schemas.microsoft.com/office/drawing/2014/main" id="{2E8F43F7-291C-40D5-B8C1-95741F33151C}"/>
              </a:ext>
            </a:extLst>
          </p:cNvPr>
          <p:cNvGrpSpPr/>
          <p:nvPr userDrawn="1"/>
        </p:nvGrpSpPr>
        <p:grpSpPr>
          <a:xfrm>
            <a:off x="9775768" y="-871237"/>
            <a:ext cx="3336583" cy="2714068"/>
            <a:chOff x="10055225" y="-469915"/>
            <a:chExt cx="3058273" cy="2487683"/>
          </a:xfrm>
          <a:noFill/>
        </p:grpSpPr>
        <p:sp>
          <p:nvSpPr>
            <p:cNvPr id="35" name="Hexagon 34">
              <a:extLst>
                <a:ext uri="{FF2B5EF4-FFF2-40B4-BE49-F238E27FC236}">
                  <a16:creationId xmlns:a16="http://schemas.microsoft.com/office/drawing/2014/main" id="{BEBA6CE3-B7DF-4C6A-BA01-8505E7276668}"/>
                </a:ext>
              </a:extLst>
            </p:cNvPr>
            <p:cNvSpPr/>
            <p:nvPr userDrawn="1"/>
          </p:nvSpPr>
          <p:spPr>
            <a:xfrm rot="5400000">
              <a:off x="11237357"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8" name="Hexagon 37">
              <a:extLst>
                <a:ext uri="{FF2B5EF4-FFF2-40B4-BE49-F238E27FC236}">
                  <a16:creationId xmlns:a16="http://schemas.microsoft.com/office/drawing/2014/main" id="{84F2E533-8DEA-4C90-9DFF-20F34DCB93A9}"/>
                </a:ext>
              </a:extLst>
            </p:cNvPr>
            <p:cNvSpPr/>
            <p:nvPr userDrawn="1"/>
          </p:nvSpPr>
          <p:spPr>
            <a:xfrm rot="5400000">
              <a:off x="9963433"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9" name="Hexagon 38">
              <a:extLst>
                <a:ext uri="{FF2B5EF4-FFF2-40B4-BE49-F238E27FC236}">
                  <a16:creationId xmlns:a16="http://schemas.microsoft.com/office/drawing/2014/main" id="{13A73DF6-9202-45C7-99D6-7EF5C60842DF}"/>
                </a:ext>
              </a:extLst>
            </p:cNvPr>
            <p:cNvSpPr/>
            <p:nvPr userDrawn="1"/>
          </p:nvSpPr>
          <p:spPr>
            <a:xfrm rot="5400000">
              <a:off x="11874318" y="7785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grpSp>
        <p:nvGrpSpPr>
          <p:cNvPr id="13" name="Group 12">
            <a:extLst>
              <a:ext uri="{FF2B5EF4-FFF2-40B4-BE49-F238E27FC236}">
                <a16:creationId xmlns:a16="http://schemas.microsoft.com/office/drawing/2014/main" id="{81E498FB-83B9-4336-8C2A-0B64E847E032}"/>
              </a:ext>
            </a:extLst>
          </p:cNvPr>
          <p:cNvGrpSpPr/>
          <p:nvPr userDrawn="1"/>
        </p:nvGrpSpPr>
        <p:grpSpPr>
          <a:xfrm rot="16200000">
            <a:off x="360407" y="4836458"/>
            <a:ext cx="1946732" cy="3990582"/>
            <a:chOff x="10692184" y="-1639954"/>
            <a:chExt cx="1784352" cy="3657721"/>
          </a:xfrm>
          <a:noFill/>
        </p:grpSpPr>
        <p:sp>
          <p:nvSpPr>
            <p:cNvPr id="14" name="Hexagon 13">
              <a:extLst>
                <a:ext uri="{FF2B5EF4-FFF2-40B4-BE49-F238E27FC236}">
                  <a16:creationId xmlns:a16="http://schemas.microsoft.com/office/drawing/2014/main" id="{C71646A5-AECE-458B-A64F-6837F5DD3A9E}"/>
                </a:ext>
              </a:extLst>
            </p:cNvPr>
            <p:cNvSpPr/>
            <p:nvPr userDrawn="1"/>
          </p:nvSpPr>
          <p:spPr>
            <a:xfrm rot="5400000">
              <a:off x="10600392"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15" name="Hexagon 14">
              <a:extLst>
                <a:ext uri="{FF2B5EF4-FFF2-40B4-BE49-F238E27FC236}">
                  <a16:creationId xmlns:a16="http://schemas.microsoft.com/office/drawing/2014/main" id="{D1C8B28E-8E51-423B-9868-670EF44EC3E6}"/>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16" name="Hexagon 15">
              <a:extLst>
                <a:ext uri="{FF2B5EF4-FFF2-40B4-BE49-F238E27FC236}">
                  <a16:creationId xmlns:a16="http://schemas.microsoft.com/office/drawing/2014/main" id="{06914C6E-6322-4E30-A216-E065906A29D3}"/>
                </a:ext>
              </a:extLst>
            </p:cNvPr>
            <p:cNvSpPr/>
            <p:nvPr userDrawn="1"/>
          </p:nvSpPr>
          <p:spPr>
            <a:xfrm rot="5400000">
              <a:off x="10600392" y="-1548162"/>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pic>
        <p:nvPicPr>
          <p:cNvPr id="5" name="Graphic 4">
            <a:extLst>
              <a:ext uri="{FF2B5EF4-FFF2-40B4-BE49-F238E27FC236}">
                <a16:creationId xmlns:a16="http://schemas.microsoft.com/office/drawing/2014/main" id="{C8BAAF68-84C5-486C-BAB9-DBE3310B74D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078521" y="432098"/>
            <a:ext cx="4183383" cy="5969200"/>
          </a:xfrm>
          <a:prstGeom prst="rect">
            <a:avLst/>
          </a:prstGeom>
        </p:spPr>
      </p:pic>
      <p:sp>
        <p:nvSpPr>
          <p:cNvPr id="12" name="Picture Placeholder 11">
            <a:extLst>
              <a:ext uri="{FF2B5EF4-FFF2-40B4-BE49-F238E27FC236}">
                <a16:creationId xmlns:a16="http://schemas.microsoft.com/office/drawing/2014/main" id="{A37FB69C-A968-48F9-9FFD-AC9D1C348F63}"/>
              </a:ext>
            </a:extLst>
          </p:cNvPr>
          <p:cNvSpPr>
            <a:spLocks noGrp="1"/>
          </p:cNvSpPr>
          <p:nvPr>
            <p:ph type="pic" sz="quarter" idx="14" hasCustomPrompt="1"/>
          </p:nvPr>
        </p:nvSpPr>
        <p:spPr>
          <a:xfrm>
            <a:off x="2360463" y="912813"/>
            <a:ext cx="3619500" cy="4945062"/>
          </a:xfrm>
        </p:spPr>
        <p:txBody>
          <a:bodyPr anchor="ctr"/>
          <a:lstStyle>
            <a:lvl1pPr algn="ctr">
              <a:defRPr sz="1800"/>
            </a:lvl1pPr>
          </a:lstStyle>
          <a:p>
            <a:r>
              <a:rPr lang="en-GB" noProof="0"/>
              <a:t>Click icon to insert image</a:t>
            </a:r>
          </a:p>
        </p:txBody>
      </p:sp>
      <p:sp>
        <p:nvSpPr>
          <p:cNvPr id="3" name="Title 2">
            <a:extLst>
              <a:ext uri="{FF2B5EF4-FFF2-40B4-BE49-F238E27FC236}">
                <a16:creationId xmlns:a16="http://schemas.microsoft.com/office/drawing/2014/main" id="{0EC98694-93EC-4812-93E5-2A9E9294F127}"/>
              </a:ext>
            </a:extLst>
          </p:cNvPr>
          <p:cNvSpPr>
            <a:spLocks noGrp="1"/>
          </p:cNvSpPr>
          <p:nvPr>
            <p:ph type="title" hasCustomPrompt="1"/>
          </p:nvPr>
        </p:nvSpPr>
        <p:spPr>
          <a:xfrm>
            <a:off x="6845400" y="1022985"/>
            <a:ext cx="4320221" cy="912178"/>
          </a:xfrm>
        </p:spPr>
        <p:txBody>
          <a:bodyPr/>
          <a:lstStyle>
            <a:lvl1pPr>
              <a:defRPr/>
            </a:lvl1pPr>
          </a:lstStyle>
          <a:p>
            <a:r>
              <a:rPr lang="en-GB" noProof="0"/>
              <a:t>Enter title here</a:t>
            </a:r>
          </a:p>
        </p:txBody>
      </p:sp>
      <p:grpSp>
        <p:nvGrpSpPr>
          <p:cNvPr id="25" name="Group 24">
            <a:extLst>
              <a:ext uri="{FF2B5EF4-FFF2-40B4-BE49-F238E27FC236}">
                <a16:creationId xmlns:a16="http://schemas.microsoft.com/office/drawing/2014/main" id="{8F9F7DDF-2F9C-4170-857A-0009B1FBBB96}"/>
              </a:ext>
            </a:extLst>
          </p:cNvPr>
          <p:cNvGrpSpPr/>
          <p:nvPr userDrawn="1"/>
        </p:nvGrpSpPr>
        <p:grpSpPr>
          <a:xfrm>
            <a:off x="-3633350" y="0"/>
            <a:ext cx="3507559" cy="5160812"/>
            <a:chOff x="838198" y="1150069"/>
            <a:chExt cx="3507559" cy="5160812"/>
          </a:xfrm>
        </p:grpSpPr>
        <p:sp>
          <p:nvSpPr>
            <p:cNvPr id="26" name="Rectangle 25">
              <a:extLst>
                <a:ext uri="{FF2B5EF4-FFF2-40B4-BE49-F238E27FC236}">
                  <a16:creationId xmlns:a16="http://schemas.microsoft.com/office/drawing/2014/main" id="{BA8A5833-D266-4BEC-82BD-43FC0AD593CD}"/>
                </a:ext>
              </a:extLst>
            </p:cNvPr>
            <p:cNvSpPr/>
            <p:nvPr/>
          </p:nvSpPr>
          <p:spPr>
            <a:xfrm>
              <a:off x="838200" y="1150069"/>
              <a:ext cx="3507557" cy="516081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333333"/>
                </a:solidFill>
              </a:endParaRPr>
            </a:p>
          </p:txBody>
        </p:sp>
        <p:sp>
          <p:nvSpPr>
            <p:cNvPr id="27" name="TextBox 26">
              <a:extLst>
                <a:ext uri="{FF2B5EF4-FFF2-40B4-BE49-F238E27FC236}">
                  <a16:creationId xmlns:a16="http://schemas.microsoft.com/office/drawing/2014/main" id="{E24D6D61-BC98-425B-9978-AB1C55499DAF}"/>
                </a:ext>
              </a:extLst>
            </p:cNvPr>
            <p:cNvSpPr txBox="1"/>
            <p:nvPr/>
          </p:nvSpPr>
          <p:spPr>
            <a:xfrm>
              <a:off x="838200" y="1225485"/>
              <a:ext cx="3507557" cy="369332"/>
            </a:xfrm>
            <a:prstGeom prst="rect">
              <a:avLst/>
            </a:prstGeom>
            <a:noFill/>
          </p:spPr>
          <p:txBody>
            <a:bodyPr wrap="square" rtlCol="0">
              <a:spAutoFit/>
            </a:bodyPr>
            <a:lstStyle/>
            <a:p>
              <a:pPr algn="ctr"/>
              <a:r>
                <a:rPr lang="en-GB" noProof="0">
                  <a:solidFill>
                    <a:srgbClr val="333333"/>
                  </a:solidFill>
                  <a:latin typeface="+mj-lt"/>
                </a:rPr>
                <a:t>How to insert an image</a:t>
              </a:r>
            </a:p>
          </p:txBody>
        </p:sp>
        <p:sp>
          <p:nvSpPr>
            <p:cNvPr id="28" name="Rectangle 27">
              <a:extLst>
                <a:ext uri="{FF2B5EF4-FFF2-40B4-BE49-F238E27FC236}">
                  <a16:creationId xmlns:a16="http://schemas.microsoft.com/office/drawing/2014/main" id="{B9483F7F-F767-47D0-99C2-5810A293103E}"/>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rgbClr val="333333"/>
                </a:solidFill>
              </a:endParaRPr>
            </a:p>
          </p:txBody>
        </p:sp>
        <p:sp>
          <p:nvSpPr>
            <p:cNvPr id="29" name="TextBox 28">
              <a:extLst>
                <a:ext uri="{FF2B5EF4-FFF2-40B4-BE49-F238E27FC236}">
                  <a16:creationId xmlns:a16="http://schemas.microsoft.com/office/drawing/2014/main" id="{D93AB13F-A235-42F3-8662-95A72BD863E1}"/>
                </a:ext>
              </a:extLst>
            </p:cNvPr>
            <p:cNvSpPr txBox="1"/>
            <p:nvPr/>
          </p:nvSpPr>
          <p:spPr>
            <a:xfrm>
              <a:off x="838200" y="1867808"/>
              <a:ext cx="3410736" cy="738664"/>
            </a:xfrm>
            <a:prstGeom prst="rect">
              <a:avLst/>
            </a:prstGeom>
            <a:noFill/>
          </p:spPr>
          <p:txBody>
            <a:bodyPr wrap="square" rtlCol="0">
              <a:spAutoFit/>
            </a:bodyPr>
            <a:lstStyle/>
            <a:p>
              <a:r>
                <a:rPr lang="en-GB" sz="1400" b="1" noProof="0">
                  <a:solidFill>
                    <a:srgbClr val="333333"/>
                  </a:solidFill>
                </a:rPr>
                <a:t>1. </a:t>
              </a:r>
              <a:r>
                <a:rPr lang="en-GB" sz="1400" noProof="0">
                  <a:solidFill>
                    <a:srgbClr val="333333"/>
                  </a:solidFill>
                </a:rPr>
                <a:t>Click on the </a:t>
              </a:r>
              <a:r>
                <a:rPr lang="en-GB" sz="1400" b="1" noProof="0">
                  <a:solidFill>
                    <a:srgbClr val="333333"/>
                  </a:solidFill>
                </a:rPr>
                <a:t>icon</a:t>
              </a:r>
              <a:r>
                <a:rPr lang="en-GB" sz="1400" noProof="0">
                  <a:solidFill>
                    <a:srgbClr val="333333"/>
                  </a:solidFill>
                </a:rPr>
                <a:t> in the middle of the placeholder and choose the image from your computer.</a:t>
              </a:r>
            </a:p>
          </p:txBody>
        </p:sp>
        <p:sp>
          <p:nvSpPr>
            <p:cNvPr id="30" name="TextBox 29">
              <a:extLst>
                <a:ext uri="{FF2B5EF4-FFF2-40B4-BE49-F238E27FC236}">
                  <a16:creationId xmlns:a16="http://schemas.microsoft.com/office/drawing/2014/main" id="{4C00D1EE-5B29-4E16-9CAF-47779BF544E1}"/>
                </a:ext>
              </a:extLst>
            </p:cNvPr>
            <p:cNvSpPr txBox="1"/>
            <p:nvPr/>
          </p:nvSpPr>
          <p:spPr>
            <a:xfrm>
              <a:off x="838199" y="2650785"/>
              <a:ext cx="3507557" cy="738664"/>
            </a:xfrm>
            <a:prstGeom prst="rect">
              <a:avLst/>
            </a:prstGeom>
            <a:noFill/>
          </p:spPr>
          <p:txBody>
            <a:bodyPr wrap="square" rtlCol="0">
              <a:spAutoFit/>
            </a:bodyPr>
            <a:lstStyle/>
            <a:p>
              <a:r>
                <a:rPr lang="en-GB" sz="1400" b="1" noProof="0">
                  <a:solidFill>
                    <a:srgbClr val="333333"/>
                  </a:solidFill>
                </a:rPr>
                <a:t>2. </a:t>
              </a:r>
              <a:r>
                <a:rPr lang="en-GB" sz="1400" noProof="0">
                  <a:solidFill>
                    <a:srgbClr val="333333"/>
                  </a:solidFill>
                </a:rPr>
                <a:t>Click on the </a:t>
              </a:r>
              <a:r>
                <a:rPr lang="en-GB" sz="1400" b="1" noProof="0">
                  <a:solidFill>
                    <a:srgbClr val="333333"/>
                  </a:solidFill>
                </a:rPr>
                <a:t>Format Picture </a:t>
              </a:r>
              <a:r>
                <a:rPr lang="en-GB" sz="1400" noProof="0">
                  <a:solidFill>
                    <a:srgbClr val="333333"/>
                  </a:solidFill>
                </a:rPr>
                <a:t>tab in the ribbon and use the tools to edit the image.</a:t>
              </a:r>
            </a:p>
          </p:txBody>
        </p:sp>
        <p:sp>
          <p:nvSpPr>
            <p:cNvPr id="31" name="TextBox 30">
              <a:extLst>
                <a:ext uri="{FF2B5EF4-FFF2-40B4-BE49-F238E27FC236}">
                  <a16:creationId xmlns:a16="http://schemas.microsoft.com/office/drawing/2014/main" id="{A6B67826-6976-4DA8-B693-C69230364BFB}"/>
                </a:ext>
              </a:extLst>
            </p:cNvPr>
            <p:cNvSpPr txBox="1"/>
            <p:nvPr/>
          </p:nvSpPr>
          <p:spPr>
            <a:xfrm>
              <a:off x="838198" y="3236009"/>
              <a:ext cx="3507557" cy="1169551"/>
            </a:xfrm>
            <a:prstGeom prst="rect">
              <a:avLst/>
            </a:prstGeom>
            <a:noFill/>
          </p:spPr>
          <p:txBody>
            <a:bodyPr wrap="square" rtlCol="0">
              <a:spAutoFit/>
            </a:bodyPr>
            <a:lstStyle/>
            <a:p>
              <a:r>
                <a:rPr lang="en-GB" sz="1400" b="1" noProof="0">
                  <a:solidFill>
                    <a:srgbClr val="333333"/>
                  </a:solidFill>
                </a:rPr>
                <a:t>3. </a:t>
              </a:r>
              <a:r>
                <a:rPr lang="en-GB" sz="1400" noProof="0">
                  <a:solidFill>
                    <a:srgbClr val="333333"/>
                  </a:solidFill>
                </a:rPr>
                <a:t>Choose </a:t>
              </a:r>
              <a:r>
                <a:rPr lang="en-GB" sz="1400" b="1" noProof="0">
                  <a:solidFill>
                    <a:srgbClr val="333333"/>
                  </a:solidFill>
                </a:rPr>
                <a:t>Crop</a:t>
              </a:r>
              <a:r>
                <a:rPr lang="en-GB" sz="1400" noProof="0">
                  <a:solidFill>
                    <a:srgbClr val="333333"/>
                  </a:solidFill>
                </a:rPr>
                <a:t> to resize and move the image within the placeholder, using the white circles in the corners of the image. Click on the drop down arrow and choose </a:t>
              </a:r>
              <a:r>
                <a:rPr lang="en-GB" sz="1400" b="1" noProof="0">
                  <a:solidFill>
                    <a:srgbClr val="333333"/>
                  </a:solidFill>
                </a:rPr>
                <a:t>Fit</a:t>
              </a:r>
              <a:r>
                <a:rPr lang="en-GB" sz="1400" noProof="0">
                  <a:solidFill>
                    <a:srgbClr val="333333"/>
                  </a:solidFill>
                </a:rPr>
                <a:t> to fit the image to the placeholder.</a:t>
              </a:r>
            </a:p>
          </p:txBody>
        </p:sp>
        <p:sp>
          <p:nvSpPr>
            <p:cNvPr id="32" name="TextBox 31">
              <a:extLst>
                <a:ext uri="{FF2B5EF4-FFF2-40B4-BE49-F238E27FC236}">
                  <a16:creationId xmlns:a16="http://schemas.microsoft.com/office/drawing/2014/main" id="{1D68F847-2762-4700-910F-9D8A950D96CE}"/>
                </a:ext>
              </a:extLst>
            </p:cNvPr>
            <p:cNvSpPr txBox="1"/>
            <p:nvPr/>
          </p:nvSpPr>
          <p:spPr>
            <a:xfrm>
              <a:off x="838199" y="4448000"/>
              <a:ext cx="3507557" cy="523220"/>
            </a:xfrm>
            <a:prstGeom prst="rect">
              <a:avLst/>
            </a:prstGeom>
            <a:noFill/>
          </p:spPr>
          <p:txBody>
            <a:bodyPr wrap="square" rtlCol="0">
              <a:spAutoFit/>
            </a:bodyPr>
            <a:lstStyle/>
            <a:p>
              <a:r>
                <a:rPr lang="en-GB" sz="1400" b="1" noProof="0">
                  <a:solidFill>
                    <a:srgbClr val="333333"/>
                  </a:solidFill>
                </a:rPr>
                <a:t>4. </a:t>
              </a:r>
              <a:r>
                <a:rPr lang="en-GB" sz="1400" noProof="0">
                  <a:solidFill>
                    <a:srgbClr val="333333"/>
                  </a:solidFill>
                </a:rPr>
                <a:t>Choose </a:t>
              </a:r>
              <a:r>
                <a:rPr lang="en-GB" sz="1400" b="1" noProof="0">
                  <a:solidFill>
                    <a:srgbClr val="333333"/>
                  </a:solidFill>
                </a:rPr>
                <a:t>Picture Colour</a:t>
              </a:r>
              <a:r>
                <a:rPr lang="en-GB" sz="1400" noProof="0">
                  <a:solidFill>
                    <a:srgbClr val="333333"/>
                  </a:solidFill>
                </a:rPr>
                <a:t> to adjust the Saturation, Tone, and Colour.</a:t>
              </a:r>
            </a:p>
          </p:txBody>
        </p:sp>
        <p:sp>
          <p:nvSpPr>
            <p:cNvPr id="34" name="TextBox 33">
              <a:extLst>
                <a:ext uri="{FF2B5EF4-FFF2-40B4-BE49-F238E27FC236}">
                  <a16:creationId xmlns:a16="http://schemas.microsoft.com/office/drawing/2014/main" id="{BBEF1DD7-DF3D-4B4C-A368-B424D1AEDCF2}"/>
                </a:ext>
              </a:extLst>
            </p:cNvPr>
            <p:cNvSpPr txBox="1"/>
            <p:nvPr/>
          </p:nvSpPr>
          <p:spPr>
            <a:xfrm>
              <a:off x="838199" y="5039938"/>
              <a:ext cx="3507557" cy="523220"/>
            </a:xfrm>
            <a:prstGeom prst="rect">
              <a:avLst/>
            </a:prstGeom>
            <a:noFill/>
          </p:spPr>
          <p:txBody>
            <a:bodyPr wrap="square" rtlCol="0">
              <a:spAutoFit/>
            </a:bodyPr>
            <a:lstStyle/>
            <a:p>
              <a:r>
                <a:rPr lang="en-GB" sz="1400" b="1" noProof="0">
                  <a:solidFill>
                    <a:srgbClr val="333333"/>
                  </a:solidFill>
                </a:rPr>
                <a:t>5. </a:t>
              </a:r>
              <a:r>
                <a:rPr lang="en-GB" sz="1400" noProof="0">
                  <a:solidFill>
                    <a:srgbClr val="333333"/>
                  </a:solidFill>
                </a:rPr>
                <a:t>Choose </a:t>
              </a:r>
              <a:r>
                <a:rPr lang="en-GB" sz="1400" b="1" noProof="0">
                  <a:solidFill>
                    <a:srgbClr val="333333"/>
                  </a:solidFill>
                </a:rPr>
                <a:t>Picture Correction</a:t>
              </a:r>
              <a:r>
                <a:rPr lang="en-GB" sz="1400" noProof="0">
                  <a:solidFill>
                    <a:srgbClr val="333333"/>
                  </a:solidFill>
                </a:rPr>
                <a:t> to adjust the Sharpness, Brightness, and Contrast.</a:t>
              </a:r>
            </a:p>
          </p:txBody>
        </p:sp>
        <p:sp>
          <p:nvSpPr>
            <p:cNvPr id="36" name="TextBox 35">
              <a:extLst>
                <a:ext uri="{FF2B5EF4-FFF2-40B4-BE49-F238E27FC236}">
                  <a16:creationId xmlns:a16="http://schemas.microsoft.com/office/drawing/2014/main" id="{8264B9E2-E708-4E7F-ADC6-0F65F4AF56A3}"/>
                </a:ext>
              </a:extLst>
            </p:cNvPr>
            <p:cNvSpPr txBox="1"/>
            <p:nvPr/>
          </p:nvSpPr>
          <p:spPr>
            <a:xfrm>
              <a:off x="838198" y="5631876"/>
              <a:ext cx="3507557" cy="523220"/>
            </a:xfrm>
            <a:prstGeom prst="rect">
              <a:avLst/>
            </a:prstGeom>
            <a:noFill/>
          </p:spPr>
          <p:txBody>
            <a:bodyPr wrap="square" rtlCol="0">
              <a:spAutoFit/>
            </a:bodyPr>
            <a:lstStyle/>
            <a:p>
              <a:r>
                <a:rPr lang="en-GB" sz="1400" b="1" noProof="0">
                  <a:solidFill>
                    <a:srgbClr val="333333"/>
                  </a:solidFill>
                </a:rPr>
                <a:t>6. </a:t>
              </a:r>
              <a:r>
                <a:rPr lang="en-GB" sz="1400" noProof="0">
                  <a:solidFill>
                    <a:srgbClr val="333333"/>
                  </a:solidFill>
                </a:rPr>
                <a:t>To change an existing image you can right click and choose </a:t>
              </a:r>
              <a:r>
                <a:rPr lang="en-GB" sz="1400" b="1" noProof="0">
                  <a:solidFill>
                    <a:srgbClr val="333333"/>
                  </a:solidFill>
                </a:rPr>
                <a:t>Change Picture.</a:t>
              </a:r>
            </a:p>
          </p:txBody>
        </p:sp>
      </p:grpSp>
    </p:spTree>
    <p:custDataLst>
      <p:tags r:id="rId1"/>
    </p:custDataLst>
    <p:extLst>
      <p:ext uri="{BB962C8B-B14F-4D97-AF65-F5344CB8AC3E}">
        <p14:creationId xmlns:p14="http://schemas.microsoft.com/office/powerpoint/2010/main" val="392557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t Mockup Landscape">
    <p:bg>
      <p:bgPr>
        <a:solidFill>
          <a:schemeClr val="accent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756852-2D95-4B2B-A8A0-82E07EAC6C60}"/>
              </a:ext>
            </a:extLst>
          </p:cNvPr>
          <p:cNvSpPr/>
          <p:nvPr userDrawn="1"/>
        </p:nvSpPr>
        <p:spPr>
          <a:xfrm>
            <a:off x="0" y="0"/>
            <a:ext cx="469131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noProof="0" smtClean="0"/>
              <a:pPr/>
              <a:t>‹#›</a:t>
            </a:fld>
            <a:endParaRPr lang="en-GB" noProof="0"/>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nvGrpSpPr>
          <p:cNvPr id="33" name="Group 32">
            <a:extLst>
              <a:ext uri="{FF2B5EF4-FFF2-40B4-BE49-F238E27FC236}">
                <a16:creationId xmlns:a16="http://schemas.microsoft.com/office/drawing/2014/main" id="{2E8F43F7-291C-40D5-B8C1-95741F33151C}"/>
              </a:ext>
            </a:extLst>
          </p:cNvPr>
          <p:cNvGrpSpPr/>
          <p:nvPr userDrawn="1"/>
        </p:nvGrpSpPr>
        <p:grpSpPr>
          <a:xfrm>
            <a:off x="9775768" y="-871237"/>
            <a:ext cx="3336583" cy="2714068"/>
            <a:chOff x="10055225" y="-469915"/>
            <a:chExt cx="3058273" cy="2487683"/>
          </a:xfrm>
          <a:noFill/>
        </p:grpSpPr>
        <p:sp>
          <p:nvSpPr>
            <p:cNvPr id="35" name="Hexagon 34">
              <a:extLst>
                <a:ext uri="{FF2B5EF4-FFF2-40B4-BE49-F238E27FC236}">
                  <a16:creationId xmlns:a16="http://schemas.microsoft.com/office/drawing/2014/main" id="{BEBA6CE3-B7DF-4C6A-BA01-8505E7276668}"/>
                </a:ext>
              </a:extLst>
            </p:cNvPr>
            <p:cNvSpPr/>
            <p:nvPr userDrawn="1"/>
          </p:nvSpPr>
          <p:spPr>
            <a:xfrm rot="5400000">
              <a:off x="11237357"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8" name="Hexagon 37">
              <a:extLst>
                <a:ext uri="{FF2B5EF4-FFF2-40B4-BE49-F238E27FC236}">
                  <a16:creationId xmlns:a16="http://schemas.microsoft.com/office/drawing/2014/main" id="{84F2E533-8DEA-4C90-9DFF-20F34DCB93A9}"/>
                </a:ext>
              </a:extLst>
            </p:cNvPr>
            <p:cNvSpPr/>
            <p:nvPr userDrawn="1"/>
          </p:nvSpPr>
          <p:spPr>
            <a:xfrm rot="5400000">
              <a:off x="9963433"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9" name="Hexagon 38">
              <a:extLst>
                <a:ext uri="{FF2B5EF4-FFF2-40B4-BE49-F238E27FC236}">
                  <a16:creationId xmlns:a16="http://schemas.microsoft.com/office/drawing/2014/main" id="{13A73DF6-9202-45C7-99D6-7EF5C60842DF}"/>
                </a:ext>
              </a:extLst>
            </p:cNvPr>
            <p:cNvSpPr/>
            <p:nvPr userDrawn="1"/>
          </p:nvSpPr>
          <p:spPr>
            <a:xfrm rot="5400000">
              <a:off x="11874318" y="7785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grpSp>
        <p:nvGrpSpPr>
          <p:cNvPr id="13" name="Group 12">
            <a:extLst>
              <a:ext uri="{FF2B5EF4-FFF2-40B4-BE49-F238E27FC236}">
                <a16:creationId xmlns:a16="http://schemas.microsoft.com/office/drawing/2014/main" id="{81E498FB-83B9-4336-8C2A-0B64E847E032}"/>
              </a:ext>
            </a:extLst>
          </p:cNvPr>
          <p:cNvGrpSpPr/>
          <p:nvPr userDrawn="1"/>
        </p:nvGrpSpPr>
        <p:grpSpPr>
          <a:xfrm rot="16200000">
            <a:off x="360407" y="4836458"/>
            <a:ext cx="1946732" cy="3990582"/>
            <a:chOff x="10692184" y="-1639954"/>
            <a:chExt cx="1784352" cy="3657721"/>
          </a:xfrm>
          <a:noFill/>
        </p:grpSpPr>
        <p:sp>
          <p:nvSpPr>
            <p:cNvPr id="14" name="Hexagon 13">
              <a:extLst>
                <a:ext uri="{FF2B5EF4-FFF2-40B4-BE49-F238E27FC236}">
                  <a16:creationId xmlns:a16="http://schemas.microsoft.com/office/drawing/2014/main" id="{C71646A5-AECE-458B-A64F-6837F5DD3A9E}"/>
                </a:ext>
              </a:extLst>
            </p:cNvPr>
            <p:cNvSpPr/>
            <p:nvPr userDrawn="1"/>
          </p:nvSpPr>
          <p:spPr>
            <a:xfrm rot="5400000">
              <a:off x="10600392"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15" name="Hexagon 14">
              <a:extLst>
                <a:ext uri="{FF2B5EF4-FFF2-40B4-BE49-F238E27FC236}">
                  <a16:creationId xmlns:a16="http://schemas.microsoft.com/office/drawing/2014/main" id="{D1C8B28E-8E51-423B-9868-670EF44EC3E6}"/>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16" name="Hexagon 15">
              <a:extLst>
                <a:ext uri="{FF2B5EF4-FFF2-40B4-BE49-F238E27FC236}">
                  <a16:creationId xmlns:a16="http://schemas.microsoft.com/office/drawing/2014/main" id="{06914C6E-6322-4E30-A216-E065906A29D3}"/>
                </a:ext>
              </a:extLst>
            </p:cNvPr>
            <p:cNvSpPr/>
            <p:nvPr userDrawn="1"/>
          </p:nvSpPr>
          <p:spPr>
            <a:xfrm rot="5400000">
              <a:off x="10600392" y="-1548162"/>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pic>
        <p:nvPicPr>
          <p:cNvPr id="5" name="Graphic 4">
            <a:extLst>
              <a:ext uri="{FF2B5EF4-FFF2-40B4-BE49-F238E27FC236}">
                <a16:creationId xmlns:a16="http://schemas.microsoft.com/office/drawing/2014/main" id="{C8BAAF68-84C5-486C-BAB9-DBE3310B74D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16200000">
            <a:off x="1797784" y="432098"/>
            <a:ext cx="4183383" cy="5969200"/>
          </a:xfrm>
          <a:prstGeom prst="rect">
            <a:avLst/>
          </a:prstGeom>
        </p:spPr>
      </p:pic>
      <p:sp>
        <p:nvSpPr>
          <p:cNvPr id="12" name="Picture Placeholder 11">
            <a:extLst>
              <a:ext uri="{FF2B5EF4-FFF2-40B4-BE49-F238E27FC236}">
                <a16:creationId xmlns:a16="http://schemas.microsoft.com/office/drawing/2014/main" id="{A37FB69C-A968-48F9-9FFD-AC9D1C348F63}"/>
              </a:ext>
            </a:extLst>
          </p:cNvPr>
          <p:cNvSpPr>
            <a:spLocks noGrp="1"/>
          </p:cNvSpPr>
          <p:nvPr>
            <p:ph type="pic" sz="quarter" idx="14" hasCustomPrompt="1"/>
          </p:nvPr>
        </p:nvSpPr>
        <p:spPr>
          <a:xfrm>
            <a:off x="1404700" y="1607698"/>
            <a:ext cx="4946400" cy="3618000"/>
          </a:xfrm>
        </p:spPr>
        <p:txBody>
          <a:bodyPr anchor="ctr"/>
          <a:lstStyle>
            <a:lvl1pPr algn="ctr">
              <a:defRPr sz="1800"/>
            </a:lvl1pPr>
          </a:lstStyle>
          <a:p>
            <a:r>
              <a:rPr lang="en-GB" noProof="0"/>
              <a:t>Click icon to insert image</a:t>
            </a:r>
          </a:p>
        </p:txBody>
      </p:sp>
      <p:sp>
        <p:nvSpPr>
          <p:cNvPr id="3" name="Title 2">
            <a:extLst>
              <a:ext uri="{FF2B5EF4-FFF2-40B4-BE49-F238E27FC236}">
                <a16:creationId xmlns:a16="http://schemas.microsoft.com/office/drawing/2014/main" id="{482208BF-A413-4B35-8B12-1A41BF007D5C}"/>
              </a:ext>
            </a:extLst>
          </p:cNvPr>
          <p:cNvSpPr>
            <a:spLocks noGrp="1"/>
          </p:cNvSpPr>
          <p:nvPr>
            <p:ph type="title" hasCustomPrompt="1"/>
          </p:nvPr>
        </p:nvSpPr>
        <p:spPr>
          <a:xfrm>
            <a:off x="7230157" y="1022985"/>
            <a:ext cx="4056967" cy="912178"/>
          </a:xfrm>
        </p:spPr>
        <p:txBody>
          <a:bodyPr/>
          <a:lstStyle>
            <a:lvl1pPr>
              <a:defRPr/>
            </a:lvl1pPr>
          </a:lstStyle>
          <a:p>
            <a:r>
              <a:rPr lang="en-GB" noProof="0"/>
              <a:t>Enter title here</a:t>
            </a:r>
          </a:p>
        </p:txBody>
      </p:sp>
      <p:grpSp>
        <p:nvGrpSpPr>
          <p:cNvPr id="22" name="Group 21">
            <a:extLst>
              <a:ext uri="{FF2B5EF4-FFF2-40B4-BE49-F238E27FC236}">
                <a16:creationId xmlns:a16="http://schemas.microsoft.com/office/drawing/2014/main" id="{71A384CE-CCC1-4461-A4FC-6534A39BF3F1}"/>
              </a:ext>
            </a:extLst>
          </p:cNvPr>
          <p:cNvGrpSpPr/>
          <p:nvPr userDrawn="1"/>
        </p:nvGrpSpPr>
        <p:grpSpPr>
          <a:xfrm>
            <a:off x="-3633350" y="0"/>
            <a:ext cx="3507559" cy="5160812"/>
            <a:chOff x="838198" y="1150069"/>
            <a:chExt cx="3507559" cy="5160812"/>
          </a:xfrm>
        </p:grpSpPr>
        <p:sp>
          <p:nvSpPr>
            <p:cNvPr id="23" name="Rectangle 22">
              <a:extLst>
                <a:ext uri="{FF2B5EF4-FFF2-40B4-BE49-F238E27FC236}">
                  <a16:creationId xmlns:a16="http://schemas.microsoft.com/office/drawing/2014/main" id="{2CA5B257-BC12-4B2E-81A9-3273F59CC287}"/>
                </a:ext>
              </a:extLst>
            </p:cNvPr>
            <p:cNvSpPr/>
            <p:nvPr/>
          </p:nvSpPr>
          <p:spPr>
            <a:xfrm>
              <a:off x="838200" y="1150069"/>
              <a:ext cx="3507557" cy="516081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333333"/>
                </a:solidFill>
              </a:endParaRPr>
            </a:p>
          </p:txBody>
        </p:sp>
        <p:sp>
          <p:nvSpPr>
            <p:cNvPr id="25" name="TextBox 24">
              <a:extLst>
                <a:ext uri="{FF2B5EF4-FFF2-40B4-BE49-F238E27FC236}">
                  <a16:creationId xmlns:a16="http://schemas.microsoft.com/office/drawing/2014/main" id="{1FB6231E-A7EE-4075-8B7D-0E88B3B9E4FB}"/>
                </a:ext>
              </a:extLst>
            </p:cNvPr>
            <p:cNvSpPr txBox="1"/>
            <p:nvPr/>
          </p:nvSpPr>
          <p:spPr>
            <a:xfrm>
              <a:off x="838200" y="1225485"/>
              <a:ext cx="3507557" cy="369332"/>
            </a:xfrm>
            <a:prstGeom prst="rect">
              <a:avLst/>
            </a:prstGeom>
            <a:noFill/>
          </p:spPr>
          <p:txBody>
            <a:bodyPr wrap="square" rtlCol="0">
              <a:spAutoFit/>
            </a:bodyPr>
            <a:lstStyle/>
            <a:p>
              <a:pPr algn="ctr"/>
              <a:r>
                <a:rPr lang="en-GB" noProof="0">
                  <a:solidFill>
                    <a:srgbClr val="333333"/>
                  </a:solidFill>
                  <a:latin typeface="+mj-lt"/>
                </a:rPr>
                <a:t>How to insert an image</a:t>
              </a:r>
            </a:p>
          </p:txBody>
        </p:sp>
        <p:sp>
          <p:nvSpPr>
            <p:cNvPr id="26" name="Rectangle 25">
              <a:extLst>
                <a:ext uri="{FF2B5EF4-FFF2-40B4-BE49-F238E27FC236}">
                  <a16:creationId xmlns:a16="http://schemas.microsoft.com/office/drawing/2014/main" id="{093234A4-65EF-4FCD-9205-C7A759661B2E}"/>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rgbClr val="333333"/>
                </a:solidFill>
              </a:endParaRPr>
            </a:p>
          </p:txBody>
        </p:sp>
        <p:sp>
          <p:nvSpPr>
            <p:cNvPr id="27" name="TextBox 26">
              <a:extLst>
                <a:ext uri="{FF2B5EF4-FFF2-40B4-BE49-F238E27FC236}">
                  <a16:creationId xmlns:a16="http://schemas.microsoft.com/office/drawing/2014/main" id="{0852D558-A3B7-497D-947E-2091DB0DC11B}"/>
                </a:ext>
              </a:extLst>
            </p:cNvPr>
            <p:cNvSpPr txBox="1"/>
            <p:nvPr/>
          </p:nvSpPr>
          <p:spPr>
            <a:xfrm>
              <a:off x="838200" y="1867808"/>
              <a:ext cx="3410736" cy="738664"/>
            </a:xfrm>
            <a:prstGeom prst="rect">
              <a:avLst/>
            </a:prstGeom>
            <a:noFill/>
          </p:spPr>
          <p:txBody>
            <a:bodyPr wrap="square" rtlCol="0">
              <a:spAutoFit/>
            </a:bodyPr>
            <a:lstStyle/>
            <a:p>
              <a:r>
                <a:rPr lang="en-GB" sz="1400" b="1" noProof="0">
                  <a:solidFill>
                    <a:srgbClr val="333333"/>
                  </a:solidFill>
                </a:rPr>
                <a:t>1. </a:t>
              </a:r>
              <a:r>
                <a:rPr lang="en-GB" sz="1400" noProof="0">
                  <a:solidFill>
                    <a:srgbClr val="333333"/>
                  </a:solidFill>
                </a:rPr>
                <a:t>Click on the </a:t>
              </a:r>
              <a:r>
                <a:rPr lang="en-GB" sz="1400" b="1" noProof="0">
                  <a:solidFill>
                    <a:srgbClr val="333333"/>
                  </a:solidFill>
                </a:rPr>
                <a:t>icon</a:t>
              </a:r>
              <a:r>
                <a:rPr lang="en-GB" sz="1400" noProof="0">
                  <a:solidFill>
                    <a:srgbClr val="333333"/>
                  </a:solidFill>
                </a:rPr>
                <a:t> in the middle of the placeholder and choose the image from your computer.</a:t>
              </a:r>
            </a:p>
          </p:txBody>
        </p:sp>
        <p:sp>
          <p:nvSpPr>
            <p:cNvPr id="28" name="TextBox 27">
              <a:extLst>
                <a:ext uri="{FF2B5EF4-FFF2-40B4-BE49-F238E27FC236}">
                  <a16:creationId xmlns:a16="http://schemas.microsoft.com/office/drawing/2014/main" id="{6DD1289B-2168-418E-929A-6647F1798203}"/>
                </a:ext>
              </a:extLst>
            </p:cNvPr>
            <p:cNvSpPr txBox="1"/>
            <p:nvPr/>
          </p:nvSpPr>
          <p:spPr>
            <a:xfrm>
              <a:off x="838199" y="2650785"/>
              <a:ext cx="3507557" cy="738664"/>
            </a:xfrm>
            <a:prstGeom prst="rect">
              <a:avLst/>
            </a:prstGeom>
            <a:noFill/>
          </p:spPr>
          <p:txBody>
            <a:bodyPr wrap="square" rtlCol="0">
              <a:spAutoFit/>
            </a:bodyPr>
            <a:lstStyle/>
            <a:p>
              <a:r>
                <a:rPr lang="en-GB" sz="1400" b="1" noProof="0">
                  <a:solidFill>
                    <a:srgbClr val="333333"/>
                  </a:solidFill>
                </a:rPr>
                <a:t>2. </a:t>
              </a:r>
              <a:r>
                <a:rPr lang="en-GB" sz="1400" noProof="0">
                  <a:solidFill>
                    <a:srgbClr val="333333"/>
                  </a:solidFill>
                </a:rPr>
                <a:t>Click on the </a:t>
              </a:r>
              <a:r>
                <a:rPr lang="en-GB" sz="1400" b="1" noProof="0">
                  <a:solidFill>
                    <a:srgbClr val="333333"/>
                  </a:solidFill>
                </a:rPr>
                <a:t>Format Picture </a:t>
              </a:r>
              <a:r>
                <a:rPr lang="en-GB" sz="1400" noProof="0">
                  <a:solidFill>
                    <a:srgbClr val="333333"/>
                  </a:solidFill>
                </a:rPr>
                <a:t>tab in the ribbon and use the tools to edit the image.</a:t>
              </a:r>
            </a:p>
          </p:txBody>
        </p:sp>
        <p:sp>
          <p:nvSpPr>
            <p:cNvPr id="29" name="TextBox 28">
              <a:extLst>
                <a:ext uri="{FF2B5EF4-FFF2-40B4-BE49-F238E27FC236}">
                  <a16:creationId xmlns:a16="http://schemas.microsoft.com/office/drawing/2014/main" id="{39EBD996-C727-4FF1-9BB5-5090A8A44363}"/>
                </a:ext>
              </a:extLst>
            </p:cNvPr>
            <p:cNvSpPr txBox="1"/>
            <p:nvPr/>
          </p:nvSpPr>
          <p:spPr>
            <a:xfrm>
              <a:off x="838198" y="3236009"/>
              <a:ext cx="3507557" cy="1169551"/>
            </a:xfrm>
            <a:prstGeom prst="rect">
              <a:avLst/>
            </a:prstGeom>
            <a:noFill/>
          </p:spPr>
          <p:txBody>
            <a:bodyPr wrap="square" rtlCol="0">
              <a:spAutoFit/>
            </a:bodyPr>
            <a:lstStyle/>
            <a:p>
              <a:r>
                <a:rPr lang="en-GB" sz="1400" b="1" noProof="0">
                  <a:solidFill>
                    <a:srgbClr val="333333"/>
                  </a:solidFill>
                </a:rPr>
                <a:t>3. </a:t>
              </a:r>
              <a:r>
                <a:rPr lang="en-GB" sz="1400" noProof="0">
                  <a:solidFill>
                    <a:srgbClr val="333333"/>
                  </a:solidFill>
                </a:rPr>
                <a:t>Choose </a:t>
              </a:r>
              <a:r>
                <a:rPr lang="en-GB" sz="1400" b="1" noProof="0">
                  <a:solidFill>
                    <a:srgbClr val="333333"/>
                  </a:solidFill>
                </a:rPr>
                <a:t>Crop</a:t>
              </a:r>
              <a:r>
                <a:rPr lang="en-GB" sz="1400" noProof="0">
                  <a:solidFill>
                    <a:srgbClr val="333333"/>
                  </a:solidFill>
                </a:rPr>
                <a:t> to resize and move the image within the placeholder, using the white circles in the corners of the image. Click on the drop down arrow and choose </a:t>
              </a:r>
              <a:r>
                <a:rPr lang="en-GB" sz="1400" b="1" noProof="0">
                  <a:solidFill>
                    <a:srgbClr val="333333"/>
                  </a:solidFill>
                </a:rPr>
                <a:t>Fit</a:t>
              </a:r>
              <a:r>
                <a:rPr lang="en-GB" sz="1400" noProof="0">
                  <a:solidFill>
                    <a:srgbClr val="333333"/>
                  </a:solidFill>
                </a:rPr>
                <a:t> to fit the image to the placeholder.</a:t>
              </a:r>
            </a:p>
          </p:txBody>
        </p:sp>
        <p:sp>
          <p:nvSpPr>
            <p:cNvPr id="30" name="TextBox 29">
              <a:extLst>
                <a:ext uri="{FF2B5EF4-FFF2-40B4-BE49-F238E27FC236}">
                  <a16:creationId xmlns:a16="http://schemas.microsoft.com/office/drawing/2014/main" id="{06757CE1-4BD5-488C-9828-0F0141664C94}"/>
                </a:ext>
              </a:extLst>
            </p:cNvPr>
            <p:cNvSpPr txBox="1"/>
            <p:nvPr/>
          </p:nvSpPr>
          <p:spPr>
            <a:xfrm>
              <a:off x="838199" y="4448000"/>
              <a:ext cx="3507557" cy="523220"/>
            </a:xfrm>
            <a:prstGeom prst="rect">
              <a:avLst/>
            </a:prstGeom>
            <a:noFill/>
          </p:spPr>
          <p:txBody>
            <a:bodyPr wrap="square" rtlCol="0">
              <a:spAutoFit/>
            </a:bodyPr>
            <a:lstStyle/>
            <a:p>
              <a:r>
                <a:rPr lang="en-GB" sz="1400" b="1" noProof="0">
                  <a:solidFill>
                    <a:srgbClr val="333333"/>
                  </a:solidFill>
                </a:rPr>
                <a:t>4. </a:t>
              </a:r>
              <a:r>
                <a:rPr lang="en-GB" sz="1400" noProof="0">
                  <a:solidFill>
                    <a:srgbClr val="333333"/>
                  </a:solidFill>
                </a:rPr>
                <a:t>Choose </a:t>
              </a:r>
              <a:r>
                <a:rPr lang="en-GB" sz="1400" b="1" noProof="0">
                  <a:solidFill>
                    <a:srgbClr val="333333"/>
                  </a:solidFill>
                </a:rPr>
                <a:t>Picture Colour</a:t>
              </a:r>
              <a:r>
                <a:rPr lang="en-GB" sz="1400" noProof="0">
                  <a:solidFill>
                    <a:srgbClr val="333333"/>
                  </a:solidFill>
                </a:rPr>
                <a:t> to adjust the Saturation, Tone, and Colour.</a:t>
              </a:r>
            </a:p>
          </p:txBody>
        </p:sp>
        <p:sp>
          <p:nvSpPr>
            <p:cNvPr id="31" name="TextBox 30">
              <a:extLst>
                <a:ext uri="{FF2B5EF4-FFF2-40B4-BE49-F238E27FC236}">
                  <a16:creationId xmlns:a16="http://schemas.microsoft.com/office/drawing/2014/main" id="{60663044-21CE-4847-8FCC-4930EC51E922}"/>
                </a:ext>
              </a:extLst>
            </p:cNvPr>
            <p:cNvSpPr txBox="1"/>
            <p:nvPr/>
          </p:nvSpPr>
          <p:spPr>
            <a:xfrm>
              <a:off x="838199" y="5039938"/>
              <a:ext cx="3507557" cy="523220"/>
            </a:xfrm>
            <a:prstGeom prst="rect">
              <a:avLst/>
            </a:prstGeom>
            <a:noFill/>
          </p:spPr>
          <p:txBody>
            <a:bodyPr wrap="square" rtlCol="0">
              <a:spAutoFit/>
            </a:bodyPr>
            <a:lstStyle/>
            <a:p>
              <a:r>
                <a:rPr lang="en-GB" sz="1400" b="1" noProof="0">
                  <a:solidFill>
                    <a:srgbClr val="333333"/>
                  </a:solidFill>
                </a:rPr>
                <a:t>5. </a:t>
              </a:r>
              <a:r>
                <a:rPr lang="en-GB" sz="1400" noProof="0">
                  <a:solidFill>
                    <a:srgbClr val="333333"/>
                  </a:solidFill>
                </a:rPr>
                <a:t>Choose </a:t>
              </a:r>
              <a:r>
                <a:rPr lang="en-GB" sz="1400" b="1" noProof="0">
                  <a:solidFill>
                    <a:srgbClr val="333333"/>
                  </a:solidFill>
                </a:rPr>
                <a:t>Picture Correction</a:t>
              </a:r>
              <a:r>
                <a:rPr lang="en-GB" sz="1400" noProof="0">
                  <a:solidFill>
                    <a:srgbClr val="333333"/>
                  </a:solidFill>
                </a:rPr>
                <a:t> to adjust the Sharpness, Brightness, and Contrast.</a:t>
              </a:r>
            </a:p>
          </p:txBody>
        </p:sp>
        <p:sp>
          <p:nvSpPr>
            <p:cNvPr id="32" name="TextBox 31">
              <a:extLst>
                <a:ext uri="{FF2B5EF4-FFF2-40B4-BE49-F238E27FC236}">
                  <a16:creationId xmlns:a16="http://schemas.microsoft.com/office/drawing/2014/main" id="{87EB2100-BFA0-4A45-A761-581E55AB3389}"/>
                </a:ext>
              </a:extLst>
            </p:cNvPr>
            <p:cNvSpPr txBox="1"/>
            <p:nvPr/>
          </p:nvSpPr>
          <p:spPr>
            <a:xfrm>
              <a:off x="838198" y="5631876"/>
              <a:ext cx="3507557" cy="523220"/>
            </a:xfrm>
            <a:prstGeom prst="rect">
              <a:avLst/>
            </a:prstGeom>
            <a:noFill/>
          </p:spPr>
          <p:txBody>
            <a:bodyPr wrap="square" rtlCol="0">
              <a:spAutoFit/>
            </a:bodyPr>
            <a:lstStyle/>
            <a:p>
              <a:r>
                <a:rPr lang="en-GB" sz="1400" b="1" noProof="0">
                  <a:solidFill>
                    <a:srgbClr val="333333"/>
                  </a:solidFill>
                </a:rPr>
                <a:t>6. </a:t>
              </a:r>
              <a:r>
                <a:rPr lang="en-GB" sz="1400" noProof="0">
                  <a:solidFill>
                    <a:srgbClr val="333333"/>
                  </a:solidFill>
                </a:rPr>
                <a:t>To change an existing image you can right click and choose </a:t>
              </a:r>
              <a:r>
                <a:rPr lang="en-GB" sz="1400" b="1" noProof="0">
                  <a:solidFill>
                    <a:srgbClr val="333333"/>
                  </a:solidFill>
                </a:rPr>
                <a:t>Change Picture.</a:t>
              </a:r>
            </a:p>
          </p:txBody>
        </p:sp>
      </p:grpSp>
      <p:sp>
        <p:nvSpPr>
          <p:cNvPr id="40" name="Text Placeholder 20">
            <a:extLst>
              <a:ext uri="{FF2B5EF4-FFF2-40B4-BE49-F238E27FC236}">
                <a16:creationId xmlns:a16="http://schemas.microsoft.com/office/drawing/2014/main" id="{7CE42531-93EE-4FF9-9D2C-0837EBBB407C}"/>
              </a:ext>
            </a:extLst>
          </p:cNvPr>
          <p:cNvSpPr>
            <a:spLocks noGrp="1"/>
          </p:cNvSpPr>
          <p:nvPr>
            <p:ph type="body" sz="quarter" idx="13" hasCustomPrompt="1"/>
          </p:nvPr>
        </p:nvSpPr>
        <p:spPr>
          <a:xfrm>
            <a:off x="7230157" y="2192060"/>
            <a:ext cx="4056967" cy="3665816"/>
          </a:xfrm>
        </p:spPr>
        <p:txBody>
          <a:bodyPr/>
          <a:lstStyle>
            <a:lvl1pPr>
              <a:defRPr sz="18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custDataLst>
      <p:tags r:id="rId1"/>
    </p:custDataLst>
    <p:extLst>
      <p:ext uri="{BB962C8B-B14F-4D97-AF65-F5344CB8AC3E}">
        <p14:creationId xmlns:p14="http://schemas.microsoft.com/office/powerpoint/2010/main" val="3891872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ne Mockup">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756852-2D95-4B2B-A8A0-82E07EAC6C60}"/>
              </a:ext>
            </a:extLst>
          </p:cNvPr>
          <p:cNvSpPr/>
          <p:nvPr userDrawn="1"/>
        </p:nvSpPr>
        <p:spPr>
          <a:xfrm>
            <a:off x="7500681" y="0"/>
            <a:ext cx="469131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nvGrpSpPr>
          <p:cNvPr id="27" name="Group 26">
            <a:extLst>
              <a:ext uri="{FF2B5EF4-FFF2-40B4-BE49-F238E27FC236}">
                <a16:creationId xmlns:a16="http://schemas.microsoft.com/office/drawing/2014/main" id="{BD0D9CEC-9D21-4866-95BB-8BFB61C57C34}"/>
              </a:ext>
            </a:extLst>
          </p:cNvPr>
          <p:cNvGrpSpPr/>
          <p:nvPr userDrawn="1"/>
        </p:nvGrpSpPr>
        <p:grpSpPr>
          <a:xfrm rot="16200000">
            <a:off x="9380253" y="-225916"/>
            <a:ext cx="4149137" cy="3479618"/>
            <a:chOff x="5387349" y="2559730"/>
            <a:chExt cx="4816113" cy="4038969"/>
          </a:xfrm>
          <a:noFill/>
        </p:grpSpPr>
        <p:sp>
          <p:nvSpPr>
            <p:cNvPr id="32" name="Hexagon 31">
              <a:extLst>
                <a:ext uri="{FF2B5EF4-FFF2-40B4-BE49-F238E27FC236}">
                  <a16:creationId xmlns:a16="http://schemas.microsoft.com/office/drawing/2014/main" id="{0645BB51-6D87-444C-B105-6712C03BD8A0}"/>
                </a:ext>
              </a:extLst>
            </p:cNvPr>
            <p:cNvSpPr/>
            <p:nvPr userDrawn="1"/>
          </p:nvSpPr>
          <p:spPr>
            <a:xfrm>
              <a:off x="6936468" y="2559730"/>
              <a:ext cx="1717873"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4" name="Hexagon 33">
              <a:extLst>
                <a:ext uri="{FF2B5EF4-FFF2-40B4-BE49-F238E27FC236}">
                  <a16:creationId xmlns:a16="http://schemas.microsoft.com/office/drawing/2014/main" id="{99100E3E-1E7B-4F64-965E-495600F3B113}"/>
                </a:ext>
              </a:extLst>
            </p:cNvPr>
            <p:cNvSpPr/>
            <p:nvPr userDrawn="1"/>
          </p:nvSpPr>
          <p:spPr>
            <a:xfrm>
              <a:off x="6936469" y="4265374"/>
              <a:ext cx="1717873"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0" name="Hexagon 39">
              <a:extLst>
                <a:ext uri="{FF2B5EF4-FFF2-40B4-BE49-F238E27FC236}">
                  <a16:creationId xmlns:a16="http://schemas.microsoft.com/office/drawing/2014/main" id="{4A908B46-EC64-40F9-84BE-0640E761CEB1}"/>
                </a:ext>
              </a:extLst>
            </p:cNvPr>
            <p:cNvSpPr/>
            <p:nvPr userDrawn="1"/>
          </p:nvSpPr>
          <p:spPr>
            <a:xfrm>
              <a:off x="8485590" y="3412131"/>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4" name="Hexagon 43">
              <a:extLst>
                <a:ext uri="{FF2B5EF4-FFF2-40B4-BE49-F238E27FC236}">
                  <a16:creationId xmlns:a16="http://schemas.microsoft.com/office/drawing/2014/main" id="{2CC06D9A-09EE-47CC-8AD0-1330B142CA90}"/>
                </a:ext>
              </a:extLst>
            </p:cNvPr>
            <p:cNvSpPr/>
            <p:nvPr userDrawn="1"/>
          </p:nvSpPr>
          <p:spPr>
            <a:xfrm>
              <a:off x="5387349" y="3412131"/>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5" name="Hexagon 44">
              <a:extLst>
                <a:ext uri="{FF2B5EF4-FFF2-40B4-BE49-F238E27FC236}">
                  <a16:creationId xmlns:a16="http://schemas.microsoft.com/office/drawing/2014/main" id="{FE668E68-0D75-4E61-9287-20E719D1B9C6}"/>
                </a:ext>
              </a:extLst>
            </p:cNvPr>
            <p:cNvSpPr/>
            <p:nvPr userDrawn="1"/>
          </p:nvSpPr>
          <p:spPr>
            <a:xfrm>
              <a:off x="8485590" y="5117773"/>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sp>
        <p:nvSpPr>
          <p:cNvPr id="26" name="Rectangle 25">
            <a:extLst>
              <a:ext uri="{FF2B5EF4-FFF2-40B4-BE49-F238E27FC236}">
                <a16:creationId xmlns:a16="http://schemas.microsoft.com/office/drawing/2014/main" id="{63720014-3C93-4217-A92B-39B11C470344}"/>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noProof="0" smtClean="0"/>
              <a:pPr/>
              <a:t>‹#›</a:t>
            </a:fld>
            <a:endParaRPr lang="en-GB" noProof="0"/>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5" name="Text Placeholder 20">
            <a:extLst>
              <a:ext uri="{FF2B5EF4-FFF2-40B4-BE49-F238E27FC236}">
                <a16:creationId xmlns:a16="http://schemas.microsoft.com/office/drawing/2014/main" id="{91F9E971-0944-4459-A75A-C13804B31A7C}"/>
              </a:ext>
            </a:extLst>
          </p:cNvPr>
          <p:cNvSpPr>
            <a:spLocks noGrp="1"/>
          </p:cNvSpPr>
          <p:nvPr>
            <p:ph type="body" sz="quarter" idx="12" hasCustomPrompt="1"/>
          </p:nvPr>
        </p:nvSpPr>
        <p:spPr>
          <a:xfrm>
            <a:off x="1130300" y="1693488"/>
            <a:ext cx="5215435" cy="4212567"/>
          </a:xfrm>
        </p:spPr>
        <p:txBody>
          <a:bodyPr/>
          <a:lstStyle>
            <a:lvl1pPr>
              <a:defRPr sz="1800"/>
            </a:lvl1pPr>
            <a:lvl2pPr>
              <a:defRPr sz="1800"/>
            </a:lvl2pPr>
            <a:lvl3pPr>
              <a:defRPr sz="1600"/>
            </a:lvl3pPr>
            <a:lvl4pPr>
              <a:defRPr sz="1400"/>
            </a:lvl4pPr>
            <a:lvl5pPr>
              <a:defRPr sz="1400"/>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grpSp>
        <p:nvGrpSpPr>
          <p:cNvPr id="52" name="Group 51">
            <a:extLst>
              <a:ext uri="{FF2B5EF4-FFF2-40B4-BE49-F238E27FC236}">
                <a16:creationId xmlns:a16="http://schemas.microsoft.com/office/drawing/2014/main" id="{65FB34F6-D9A1-4680-B94D-8BD9DE659137}"/>
              </a:ext>
            </a:extLst>
          </p:cNvPr>
          <p:cNvGrpSpPr/>
          <p:nvPr userDrawn="1"/>
        </p:nvGrpSpPr>
        <p:grpSpPr>
          <a:xfrm rot="16200000">
            <a:off x="6672536" y="4836458"/>
            <a:ext cx="1946732" cy="3990582"/>
            <a:chOff x="10692184" y="-1639954"/>
            <a:chExt cx="1784352" cy="3657721"/>
          </a:xfrm>
          <a:noFill/>
        </p:grpSpPr>
        <p:sp>
          <p:nvSpPr>
            <p:cNvPr id="53" name="Hexagon 52">
              <a:extLst>
                <a:ext uri="{FF2B5EF4-FFF2-40B4-BE49-F238E27FC236}">
                  <a16:creationId xmlns:a16="http://schemas.microsoft.com/office/drawing/2014/main" id="{4ADDDE81-3DB2-4018-8369-C5DD19A2AE12}"/>
                </a:ext>
              </a:extLst>
            </p:cNvPr>
            <p:cNvSpPr/>
            <p:nvPr userDrawn="1"/>
          </p:nvSpPr>
          <p:spPr>
            <a:xfrm rot="5400000">
              <a:off x="10600392" y="778587"/>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4" name="Hexagon 53">
              <a:extLst>
                <a:ext uri="{FF2B5EF4-FFF2-40B4-BE49-F238E27FC236}">
                  <a16:creationId xmlns:a16="http://schemas.microsoft.com/office/drawing/2014/main" id="{58065B7F-6484-49EB-AF40-9B9A1E079D1D}"/>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5" name="Hexagon 54">
              <a:extLst>
                <a:ext uri="{FF2B5EF4-FFF2-40B4-BE49-F238E27FC236}">
                  <a16:creationId xmlns:a16="http://schemas.microsoft.com/office/drawing/2014/main" id="{77B54B96-6D57-4A8E-A3D2-EFD2BF2EC695}"/>
                </a:ext>
              </a:extLst>
            </p:cNvPr>
            <p:cNvSpPr/>
            <p:nvPr userDrawn="1"/>
          </p:nvSpPr>
          <p:spPr>
            <a:xfrm rot="5400000">
              <a:off x="10600392" y="-1548162"/>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pic>
        <p:nvPicPr>
          <p:cNvPr id="8" name="Graphic 7">
            <a:extLst>
              <a:ext uri="{FF2B5EF4-FFF2-40B4-BE49-F238E27FC236}">
                <a16:creationId xmlns:a16="http://schemas.microsoft.com/office/drawing/2014/main" id="{9AA91558-D666-4CF1-918B-088A2A7FFD9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991695" y="534606"/>
            <a:ext cx="2897464" cy="5788789"/>
          </a:xfrm>
          <a:prstGeom prst="rect">
            <a:avLst/>
          </a:prstGeom>
        </p:spPr>
      </p:pic>
      <p:sp>
        <p:nvSpPr>
          <p:cNvPr id="23" name="Picture Placeholder 22">
            <a:extLst>
              <a:ext uri="{FF2B5EF4-FFF2-40B4-BE49-F238E27FC236}">
                <a16:creationId xmlns:a16="http://schemas.microsoft.com/office/drawing/2014/main" id="{80581B03-C4D8-4079-8A88-F25AF87CC61C}"/>
              </a:ext>
            </a:extLst>
          </p:cNvPr>
          <p:cNvSpPr>
            <a:spLocks noGrp="1"/>
          </p:cNvSpPr>
          <p:nvPr>
            <p:ph type="pic" sz="quarter" idx="14" hasCustomPrompt="1"/>
          </p:nvPr>
        </p:nvSpPr>
        <p:spPr>
          <a:xfrm>
            <a:off x="7188219" y="726947"/>
            <a:ext cx="2502625" cy="5404897"/>
          </a:xfrm>
          <a:custGeom>
            <a:avLst/>
            <a:gdLst>
              <a:gd name="connsiteX0" fmla="*/ 502994 w 2502625"/>
              <a:gd name="connsiteY0" fmla="*/ 0 h 5404897"/>
              <a:gd name="connsiteX1" fmla="*/ 544527 w 2502625"/>
              <a:gd name="connsiteY1" fmla="*/ 14533 h 5404897"/>
              <a:gd name="connsiteX2" fmla="*/ 681844 w 2502625"/>
              <a:gd name="connsiteY2" fmla="*/ 192183 h 5404897"/>
              <a:gd name="connsiteX3" fmla="*/ 1251312 w 2502625"/>
              <a:gd name="connsiteY3" fmla="*/ 192213 h 5404897"/>
              <a:gd name="connsiteX4" fmla="*/ 1820786 w 2502625"/>
              <a:gd name="connsiteY4" fmla="*/ 192183 h 5404897"/>
              <a:gd name="connsiteX5" fmla="*/ 1958103 w 2502625"/>
              <a:gd name="connsiteY5" fmla="*/ 14533 h 5404897"/>
              <a:gd name="connsiteX6" fmla="*/ 1999637 w 2502625"/>
              <a:gd name="connsiteY6" fmla="*/ 0 h 5404897"/>
              <a:gd name="connsiteX7" fmla="*/ 2004682 w 2502625"/>
              <a:gd name="connsiteY7" fmla="*/ 183 h 5404897"/>
              <a:gd name="connsiteX8" fmla="*/ 2248325 w 2502625"/>
              <a:gd name="connsiteY8" fmla="*/ 183 h 5404897"/>
              <a:gd name="connsiteX9" fmla="*/ 2502625 w 2502625"/>
              <a:gd name="connsiteY9" fmla="*/ 251028 h 5404897"/>
              <a:gd name="connsiteX10" fmla="*/ 2502625 w 2502625"/>
              <a:gd name="connsiteY10" fmla="*/ 5159627 h 5404897"/>
              <a:gd name="connsiteX11" fmla="*/ 2308187 w 2502625"/>
              <a:gd name="connsiteY11" fmla="*/ 5401539 h 5404897"/>
              <a:gd name="connsiteX12" fmla="*/ 2294105 w 2502625"/>
              <a:gd name="connsiteY12" fmla="*/ 5404897 h 5404897"/>
              <a:gd name="connsiteX13" fmla="*/ 208520 w 2502625"/>
              <a:gd name="connsiteY13" fmla="*/ 5404897 h 5404897"/>
              <a:gd name="connsiteX14" fmla="*/ 194437 w 2502625"/>
              <a:gd name="connsiteY14" fmla="*/ 5401539 h 5404897"/>
              <a:gd name="connsiteX15" fmla="*/ 0 w 2502625"/>
              <a:gd name="connsiteY15" fmla="*/ 5159627 h 5404897"/>
              <a:gd name="connsiteX16" fmla="*/ 0 w 2502625"/>
              <a:gd name="connsiteY16" fmla="*/ 251052 h 5404897"/>
              <a:gd name="connsiteX17" fmla="*/ 254300 w 2502625"/>
              <a:gd name="connsiteY17" fmla="*/ 207 h 5404897"/>
              <a:gd name="connsiteX18" fmla="*/ 497949 w 2502625"/>
              <a:gd name="connsiteY18" fmla="*/ 207 h 5404897"/>
              <a:gd name="connsiteX19" fmla="*/ 502994 w 2502625"/>
              <a:gd name="connsiteY19" fmla="*/ 0 h 540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2625" h="5404897">
                <a:moveTo>
                  <a:pt x="502994" y="0"/>
                </a:moveTo>
                <a:cubicBezTo>
                  <a:pt x="512378" y="0"/>
                  <a:pt x="532627" y="1621"/>
                  <a:pt x="544527" y="14533"/>
                </a:cubicBezTo>
                <a:cubicBezTo>
                  <a:pt x="574556" y="47121"/>
                  <a:pt x="534138" y="179795"/>
                  <a:pt x="681844" y="192183"/>
                </a:cubicBezTo>
                <a:lnTo>
                  <a:pt x="1251312" y="192213"/>
                </a:lnTo>
                <a:lnTo>
                  <a:pt x="1820786" y="192183"/>
                </a:lnTo>
                <a:cubicBezTo>
                  <a:pt x="1968493" y="179795"/>
                  <a:pt x="1928075" y="47115"/>
                  <a:pt x="1958103" y="14533"/>
                </a:cubicBezTo>
                <a:cubicBezTo>
                  <a:pt x="1970004" y="1615"/>
                  <a:pt x="1990252" y="0"/>
                  <a:pt x="1999637" y="0"/>
                </a:cubicBezTo>
                <a:cubicBezTo>
                  <a:pt x="2002762" y="0"/>
                  <a:pt x="2004682" y="183"/>
                  <a:pt x="2004682" y="183"/>
                </a:cubicBezTo>
                <a:lnTo>
                  <a:pt x="2248325" y="183"/>
                </a:lnTo>
                <a:cubicBezTo>
                  <a:pt x="2499584" y="12571"/>
                  <a:pt x="2502625" y="252582"/>
                  <a:pt x="2502625" y="251028"/>
                </a:cubicBezTo>
                <a:lnTo>
                  <a:pt x="2502625" y="5159627"/>
                </a:lnTo>
                <a:cubicBezTo>
                  <a:pt x="2493484" y="5328021"/>
                  <a:pt x="2369573" y="5384057"/>
                  <a:pt x="2308187" y="5401539"/>
                </a:cubicBezTo>
                <a:lnTo>
                  <a:pt x="2294105" y="5404897"/>
                </a:lnTo>
                <a:lnTo>
                  <a:pt x="208520" y="5404897"/>
                </a:lnTo>
                <a:lnTo>
                  <a:pt x="194437" y="5401539"/>
                </a:lnTo>
                <a:cubicBezTo>
                  <a:pt x="133052" y="5384057"/>
                  <a:pt x="9140" y="5328021"/>
                  <a:pt x="0" y="5159627"/>
                </a:cubicBezTo>
                <a:lnTo>
                  <a:pt x="0" y="251052"/>
                </a:lnTo>
                <a:cubicBezTo>
                  <a:pt x="0" y="252600"/>
                  <a:pt x="3047" y="12589"/>
                  <a:pt x="254300" y="207"/>
                </a:cubicBezTo>
                <a:lnTo>
                  <a:pt x="497949" y="207"/>
                </a:lnTo>
                <a:cubicBezTo>
                  <a:pt x="497949" y="207"/>
                  <a:pt x="499862" y="0"/>
                  <a:pt x="502994" y="0"/>
                </a:cubicBezTo>
                <a:close/>
              </a:path>
            </a:pathLst>
          </a:custGeom>
        </p:spPr>
        <p:txBody>
          <a:bodyPr wrap="square" anchor="ctr">
            <a:noAutofit/>
          </a:bodyPr>
          <a:lstStyle>
            <a:lvl1pPr algn="ctr">
              <a:defRPr sz="1800"/>
            </a:lvl1pPr>
          </a:lstStyle>
          <a:p>
            <a:r>
              <a:rPr lang="en-GB" noProof="0"/>
              <a:t>Click icon to insert image</a:t>
            </a:r>
          </a:p>
        </p:txBody>
      </p:sp>
      <p:sp>
        <p:nvSpPr>
          <p:cNvPr id="2" name="Title 1">
            <a:extLst>
              <a:ext uri="{FF2B5EF4-FFF2-40B4-BE49-F238E27FC236}">
                <a16:creationId xmlns:a16="http://schemas.microsoft.com/office/drawing/2014/main" id="{568D37EB-B649-4156-AD52-5D86E698302B}"/>
              </a:ext>
            </a:extLst>
          </p:cNvPr>
          <p:cNvSpPr>
            <a:spLocks noGrp="1"/>
          </p:cNvSpPr>
          <p:nvPr>
            <p:ph type="title" hasCustomPrompt="1"/>
          </p:nvPr>
        </p:nvSpPr>
        <p:spPr>
          <a:xfrm>
            <a:off x="1130300" y="524414"/>
            <a:ext cx="5215435" cy="912178"/>
          </a:xfrm>
        </p:spPr>
        <p:txBody>
          <a:bodyPr/>
          <a:lstStyle>
            <a:lvl1pPr>
              <a:defRPr/>
            </a:lvl1pPr>
          </a:lstStyle>
          <a:p>
            <a:r>
              <a:rPr lang="en-GB" noProof="0"/>
              <a:t>Enter title here</a:t>
            </a:r>
          </a:p>
        </p:txBody>
      </p:sp>
      <p:grpSp>
        <p:nvGrpSpPr>
          <p:cNvPr id="28" name="Group 27">
            <a:extLst>
              <a:ext uri="{FF2B5EF4-FFF2-40B4-BE49-F238E27FC236}">
                <a16:creationId xmlns:a16="http://schemas.microsoft.com/office/drawing/2014/main" id="{21462DCB-FC32-4C19-81BA-F75216298404}"/>
              </a:ext>
            </a:extLst>
          </p:cNvPr>
          <p:cNvGrpSpPr/>
          <p:nvPr userDrawn="1"/>
        </p:nvGrpSpPr>
        <p:grpSpPr>
          <a:xfrm>
            <a:off x="-3633350" y="0"/>
            <a:ext cx="3507559" cy="5160812"/>
            <a:chOff x="838198" y="1150069"/>
            <a:chExt cx="3507559" cy="5160812"/>
          </a:xfrm>
        </p:grpSpPr>
        <p:sp>
          <p:nvSpPr>
            <p:cNvPr id="29" name="Rectangle 28">
              <a:extLst>
                <a:ext uri="{FF2B5EF4-FFF2-40B4-BE49-F238E27FC236}">
                  <a16:creationId xmlns:a16="http://schemas.microsoft.com/office/drawing/2014/main" id="{E0046E15-A0AA-4E7E-8A83-4FF9C4991FB5}"/>
                </a:ext>
              </a:extLst>
            </p:cNvPr>
            <p:cNvSpPr/>
            <p:nvPr/>
          </p:nvSpPr>
          <p:spPr>
            <a:xfrm>
              <a:off x="838200" y="1150069"/>
              <a:ext cx="3507557" cy="516081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333333"/>
                </a:solidFill>
              </a:endParaRPr>
            </a:p>
          </p:txBody>
        </p:sp>
        <p:sp>
          <p:nvSpPr>
            <p:cNvPr id="30" name="TextBox 29">
              <a:extLst>
                <a:ext uri="{FF2B5EF4-FFF2-40B4-BE49-F238E27FC236}">
                  <a16:creationId xmlns:a16="http://schemas.microsoft.com/office/drawing/2014/main" id="{4D37830C-04ED-4284-B336-A00AE9E5EE50}"/>
                </a:ext>
              </a:extLst>
            </p:cNvPr>
            <p:cNvSpPr txBox="1"/>
            <p:nvPr/>
          </p:nvSpPr>
          <p:spPr>
            <a:xfrm>
              <a:off x="838200" y="1225485"/>
              <a:ext cx="3507557" cy="369332"/>
            </a:xfrm>
            <a:prstGeom prst="rect">
              <a:avLst/>
            </a:prstGeom>
            <a:noFill/>
          </p:spPr>
          <p:txBody>
            <a:bodyPr wrap="square" rtlCol="0">
              <a:spAutoFit/>
            </a:bodyPr>
            <a:lstStyle/>
            <a:p>
              <a:pPr algn="ctr"/>
              <a:r>
                <a:rPr lang="en-GB" noProof="0">
                  <a:solidFill>
                    <a:srgbClr val="333333"/>
                  </a:solidFill>
                  <a:latin typeface="+mj-lt"/>
                </a:rPr>
                <a:t>How to insert an image</a:t>
              </a:r>
            </a:p>
          </p:txBody>
        </p:sp>
        <p:sp>
          <p:nvSpPr>
            <p:cNvPr id="31" name="Rectangle 30">
              <a:extLst>
                <a:ext uri="{FF2B5EF4-FFF2-40B4-BE49-F238E27FC236}">
                  <a16:creationId xmlns:a16="http://schemas.microsoft.com/office/drawing/2014/main" id="{35D4D9B8-A7F3-46EE-B01D-3FE14FAF1A04}"/>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rgbClr val="333333"/>
                </a:solidFill>
              </a:endParaRPr>
            </a:p>
          </p:txBody>
        </p:sp>
        <p:sp>
          <p:nvSpPr>
            <p:cNvPr id="33" name="TextBox 32">
              <a:extLst>
                <a:ext uri="{FF2B5EF4-FFF2-40B4-BE49-F238E27FC236}">
                  <a16:creationId xmlns:a16="http://schemas.microsoft.com/office/drawing/2014/main" id="{D6431810-A29D-4E80-A36F-2E92F35E6B24}"/>
                </a:ext>
              </a:extLst>
            </p:cNvPr>
            <p:cNvSpPr txBox="1"/>
            <p:nvPr/>
          </p:nvSpPr>
          <p:spPr>
            <a:xfrm>
              <a:off x="838200" y="1867808"/>
              <a:ext cx="3410736" cy="738664"/>
            </a:xfrm>
            <a:prstGeom prst="rect">
              <a:avLst/>
            </a:prstGeom>
            <a:noFill/>
          </p:spPr>
          <p:txBody>
            <a:bodyPr wrap="square" rtlCol="0">
              <a:spAutoFit/>
            </a:bodyPr>
            <a:lstStyle/>
            <a:p>
              <a:r>
                <a:rPr lang="en-GB" sz="1400" b="1" noProof="0">
                  <a:solidFill>
                    <a:srgbClr val="333333"/>
                  </a:solidFill>
                </a:rPr>
                <a:t>1. </a:t>
              </a:r>
              <a:r>
                <a:rPr lang="en-GB" sz="1400" noProof="0">
                  <a:solidFill>
                    <a:srgbClr val="333333"/>
                  </a:solidFill>
                </a:rPr>
                <a:t>Click on the </a:t>
              </a:r>
              <a:r>
                <a:rPr lang="en-GB" sz="1400" b="1" noProof="0">
                  <a:solidFill>
                    <a:srgbClr val="333333"/>
                  </a:solidFill>
                </a:rPr>
                <a:t>icon</a:t>
              </a:r>
              <a:r>
                <a:rPr lang="en-GB" sz="1400" noProof="0">
                  <a:solidFill>
                    <a:srgbClr val="333333"/>
                  </a:solidFill>
                </a:rPr>
                <a:t> in the middle of the placeholder and choose the image from your computer.</a:t>
              </a:r>
            </a:p>
          </p:txBody>
        </p:sp>
        <p:sp>
          <p:nvSpPr>
            <p:cNvPr id="35" name="TextBox 34">
              <a:extLst>
                <a:ext uri="{FF2B5EF4-FFF2-40B4-BE49-F238E27FC236}">
                  <a16:creationId xmlns:a16="http://schemas.microsoft.com/office/drawing/2014/main" id="{1E3E1D68-997F-4A79-BA6C-FAF192EDA756}"/>
                </a:ext>
              </a:extLst>
            </p:cNvPr>
            <p:cNvSpPr txBox="1"/>
            <p:nvPr/>
          </p:nvSpPr>
          <p:spPr>
            <a:xfrm>
              <a:off x="838199" y="2650785"/>
              <a:ext cx="3507557" cy="738664"/>
            </a:xfrm>
            <a:prstGeom prst="rect">
              <a:avLst/>
            </a:prstGeom>
            <a:noFill/>
          </p:spPr>
          <p:txBody>
            <a:bodyPr wrap="square" rtlCol="0">
              <a:spAutoFit/>
            </a:bodyPr>
            <a:lstStyle/>
            <a:p>
              <a:r>
                <a:rPr lang="en-GB" sz="1400" b="1" noProof="0">
                  <a:solidFill>
                    <a:srgbClr val="333333"/>
                  </a:solidFill>
                </a:rPr>
                <a:t>2. </a:t>
              </a:r>
              <a:r>
                <a:rPr lang="en-GB" sz="1400" noProof="0">
                  <a:solidFill>
                    <a:srgbClr val="333333"/>
                  </a:solidFill>
                </a:rPr>
                <a:t>Click on the </a:t>
              </a:r>
              <a:r>
                <a:rPr lang="en-GB" sz="1400" b="1" noProof="0">
                  <a:solidFill>
                    <a:srgbClr val="333333"/>
                  </a:solidFill>
                </a:rPr>
                <a:t>Format Picture </a:t>
              </a:r>
              <a:r>
                <a:rPr lang="en-GB" sz="1400" noProof="0">
                  <a:solidFill>
                    <a:srgbClr val="333333"/>
                  </a:solidFill>
                </a:rPr>
                <a:t>tab in the ribbon and use the tools to edit the image.</a:t>
              </a:r>
            </a:p>
          </p:txBody>
        </p:sp>
        <p:sp>
          <p:nvSpPr>
            <p:cNvPr id="36" name="TextBox 35">
              <a:extLst>
                <a:ext uri="{FF2B5EF4-FFF2-40B4-BE49-F238E27FC236}">
                  <a16:creationId xmlns:a16="http://schemas.microsoft.com/office/drawing/2014/main" id="{462B07A2-9E12-467C-AC0F-52A9F7D12866}"/>
                </a:ext>
              </a:extLst>
            </p:cNvPr>
            <p:cNvSpPr txBox="1"/>
            <p:nvPr/>
          </p:nvSpPr>
          <p:spPr>
            <a:xfrm>
              <a:off x="838198" y="3236009"/>
              <a:ext cx="3507557" cy="1169551"/>
            </a:xfrm>
            <a:prstGeom prst="rect">
              <a:avLst/>
            </a:prstGeom>
            <a:noFill/>
          </p:spPr>
          <p:txBody>
            <a:bodyPr wrap="square" rtlCol="0">
              <a:spAutoFit/>
            </a:bodyPr>
            <a:lstStyle/>
            <a:p>
              <a:r>
                <a:rPr lang="en-GB" sz="1400" b="1" noProof="0">
                  <a:solidFill>
                    <a:srgbClr val="333333"/>
                  </a:solidFill>
                </a:rPr>
                <a:t>3. </a:t>
              </a:r>
              <a:r>
                <a:rPr lang="en-GB" sz="1400" noProof="0">
                  <a:solidFill>
                    <a:srgbClr val="333333"/>
                  </a:solidFill>
                </a:rPr>
                <a:t>Choose </a:t>
              </a:r>
              <a:r>
                <a:rPr lang="en-GB" sz="1400" b="1" noProof="0">
                  <a:solidFill>
                    <a:srgbClr val="333333"/>
                  </a:solidFill>
                </a:rPr>
                <a:t>Crop</a:t>
              </a:r>
              <a:r>
                <a:rPr lang="en-GB" sz="1400" noProof="0">
                  <a:solidFill>
                    <a:srgbClr val="333333"/>
                  </a:solidFill>
                </a:rPr>
                <a:t> to resize and move the image within the placeholder, using the white circles in the corners of the image. Click on the drop down arrow and choose </a:t>
              </a:r>
              <a:r>
                <a:rPr lang="en-GB" sz="1400" b="1" noProof="0">
                  <a:solidFill>
                    <a:srgbClr val="333333"/>
                  </a:solidFill>
                </a:rPr>
                <a:t>Fit</a:t>
              </a:r>
              <a:r>
                <a:rPr lang="en-GB" sz="1400" noProof="0">
                  <a:solidFill>
                    <a:srgbClr val="333333"/>
                  </a:solidFill>
                </a:rPr>
                <a:t> to fit the image to the placeholder.</a:t>
              </a:r>
            </a:p>
          </p:txBody>
        </p:sp>
        <p:sp>
          <p:nvSpPr>
            <p:cNvPr id="38" name="TextBox 37">
              <a:extLst>
                <a:ext uri="{FF2B5EF4-FFF2-40B4-BE49-F238E27FC236}">
                  <a16:creationId xmlns:a16="http://schemas.microsoft.com/office/drawing/2014/main" id="{F0731675-7753-443A-8CDE-734806184093}"/>
                </a:ext>
              </a:extLst>
            </p:cNvPr>
            <p:cNvSpPr txBox="1"/>
            <p:nvPr/>
          </p:nvSpPr>
          <p:spPr>
            <a:xfrm>
              <a:off x="838199" y="4448000"/>
              <a:ext cx="3507557" cy="523220"/>
            </a:xfrm>
            <a:prstGeom prst="rect">
              <a:avLst/>
            </a:prstGeom>
            <a:noFill/>
          </p:spPr>
          <p:txBody>
            <a:bodyPr wrap="square" rtlCol="0">
              <a:spAutoFit/>
            </a:bodyPr>
            <a:lstStyle/>
            <a:p>
              <a:r>
                <a:rPr lang="en-GB" sz="1400" b="1" noProof="0">
                  <a:solidFill>
                    <a:srgbClr val="333333"/>
                  </a:solidFill>
                </a:rPr>
                <a:t>4. </a:t>
              </a:r>
              <a:r>
                <a:rPr lang="en-GB" sz="1400" noProof="0">
                  <a:solidFill>
                    <a:srgbClr val="333333"/>
                  </a:solidFill>
                </a:rPr>
                <a:t>Choose </a:t>
              </a:r>
              <a:r>
                <a:rPr lang="en-GB" sz="1400" b="1" noProof="0">
                  <a:solidFill>
                    <a:srgbClr val="333333"/>
                  </a:solidFill>
                </a:rPr>
                <a:t>Picture Colour</a:t>
              </a:r>
              <a:r>
                <a:rPr lang="en-GB" sz="1400" noProof="0">
                  <a:solidFill>
                    <a:srgbClr val="333333"/>
                  </a:solidFill>
                </a:rPr>
                <a:t> to adjust the Saturation, Tone, and Colour.</a:t>
              </a:r>
            </a:p>
          </p:txBody>
        </p:sp>
        <p:sp>
          <p:nvSpPr>
            <p:cNvPr id="39" name="TextBox 38">
              <a:extLst>
                <a:ext uri="{FF2B5EF4-FFF2-40B4-BE49-F238E27FC236}">
                  <a16:creationId xmlns:a16="http://schemas.microsoft.com/office/drawing/2014/main" id="{26B94258-61C9-4B85-B0E0-6A164888186E}"/>
                </a:ext>
              </a:extLst>
            </p:cNvPr>
            <p:cNvSpPr txBox="1"/>
            <p:nvPr/>
          </p:nvSpPr>
          <p:spPr>
            <a:xfrm>
              <a:off x="838199" y="5039938"/>
              <a:ext cx="3507557" cy="523220"/>
            </a:xfrm>
            <a:prstGeom prst="rect">
              <a:avLst/>
            </a:prstGeom>
            <a:noFill/>
          </p:spPr>
          <p:txBody>
            <a:bodyPr wrap="square" rtlCol="0">
              <a:spAutoFit/>
            </a:bodyPr>
            <a:lstStyle/>
            <a:p>
              <a:r>
                <a:rPr lang="en-GB" sz="1400" b="1" noProof="0">
                  <a:solidFill>
                    <a:srgbClr val="333333"/>
                  </a:solidFill>
                </a:rPr>
                <a:t>5. </a:t>
              </a:r>
              <a:r>
                <a:rPr lang="en-GB" sz="1400" noProof="0">
                  <a:solidFill>
                    <a:srgbClr val="333333"/>
                  </a:solidFill>
                </a:rPr>
                <a:t>Choose </a:t>
              </a:r>
              <a:r>
                <a:rPr lang="en-GB" sz="1400" b="1" noProof="0">
                  <a:solidFill>
                    <a:srgbClr val="333333"/>
                  </a:solidFill>
                </a:rPr>
                <a:t>Picture Correction</a:t>
              </a:r>
              <a:r>
                <a:rPr lang="en-GB" sz="1400" noProof="0">
                  <a:solidFill>
                    <a:srgbClr val="333333"/>
                  </a:solidFill>
                </a:rPr>
                <a:t> to adjust the Sharpness, Brightness, and Contrast.</a:t>
              </a:r>
            </a:p>
          </p:txBody>
        </p:sp>
        <p:sp>
          <p:nvSpPr>
            <p:cNvPr id="41" name="TextBox 40">
              <a:extLst>
                <a:ext uri="{FF2B5EF4-FFF2-40B4-BE49-F238E27FC236}">
                  <a16:creationId xmlns:a16="http://schemas.microsoft.com/office/drawing/2014/main" id="{AFB6474A-2675-4ED3-AAC6-5DBAA15C1B8A}"/>
                </a:ext>
              </a:extLst>
            </p:cNvPr>
            <p:cNvSpPr txBox="1"/>
            <p:nvPr/>
          </p:nvSpPr>
          <p:spPr>
            <a:xfrm>
              <a:off x="838198" y="5631876"/>
              <a:ext cx="3507557" cy="523220"/>
            </a:xfrm>
            <a:prstGeom prst="rect">
              <a:avLst/>
            </a:prstGeom>
            <a:noFill/>
          </p:spPr>
          <p:txBody>
            <a:bodyPr wrap="square" rtlCol="0">
              <a:spAutoFit/>
            </a:bodyPr>
            <a:lstStyle/>
            <a:p>
              <a:r>
                <a:rPr lang="en-GB" sz="1400" b="1" noProof="0">
                  <a:solidFill>
                    <a:srgbClr val="333333"/>
                  </a:solidFill>
                </a:rPr>
                <a:t>6. </a:t>
              </a:r>
              <a:r>
                <a:rPr lang="en-GB" sz="1400" noProof="0">
                  <a:solidFill>
                    <a:srgbClr val="333333"/>
                  </a:solidFill>
                </a:rPr>
                <a:t>To change an existing image you can right click and choose </a:t>
              </a:r>
              <a:r>
                <a:rPr lang="en-GB" sz="1400" b="1" noProof="0">
                  <a:solidFill>
                    <a:srgbClr val="333333"/>
                  </a:solidFill>
                </a:rPr>
                <a:t>Change Picture.</a:t>
              </a:r>
            </a:p>
          </p:txBody>
        </p:sp>
      </p:grpSp>
    </p:spTree>
    <p:custDataLst>
      <p:tags r:id="rId1"/>
    </p:custDataLst>
    <p:extLst>
      <p:ext uri="{BB962C8B-B14F-4D97-AF65-F5344CB8AC3E}">
        <p14:creationId xmlns:p14="http://schemas.microsoft.com/office/powerpoint/2010/main" val="2718794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 Study v1">
    <p:bg>
      <p:bgPr>
        <a:solidFill>
          <a:schemeClr val="bg1"/>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C8866218-8F04-46ED-98D0-DFDC37FFCFA9}"/>
              </a:ext>
            </a:extLst>
          </p:cNvPr>
          <p:cNvSpPr>
            <a:spLocks noGrp="1"/>
          </p:cNvSpPr>
          <p:nvPr>
            <p:ph type="body" sz="quarter" idx="21" hasCustomPrompt="1"/>
          </p:nvPr>
        </p:nvSpPr>
        <p:spPr>
          <a:xfrm>
            <a:off x="5451676" y="2280158"/>
            <a:ext cx="6740324" cy="2286000"/>
          </a:xfr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defRPr lang="en-GB" sz="1800" dirty="0">
                <a:solidFill>
                  <a:schemeClr val="lt1"/>
                </a:solidFill>
              </a:defRPr>
            </a:lvl1pPr>
          </a:lstStyle>
          <a:p>
            <a:pPr lvl="0" algn="ctr"/>
            <a:r>
              <a:rPr lang="en-GB" noProof="0"/>
              <a:t> </a:t>
            </a:r>
          </a:p>
        </p:txBody>
      </p:sp>
      <p:sp>
        <p:nvSpPr>
          <p:cNvPr id="24" name="Rectangle 23">
            <a:extLst>
              <a:ext uri="{FF2B5EF4-FFF2-40B4-BE49-F238E27FC236}">
                <a16:creationId xmlns:a16="http://schemas.microsoft.com/office/drawing/2014/main" id="{CA79533D-F4E8-45D2-8BBE-9F6172BE2A44}"/>
              </a:ext>
            </a:extLst>
          </p:cNvPr>
          <p:cNvSpPr/>
          <p:nvPr userDrawn="1"/>
        </p:nvSpPr>
        <p:spPr>
          <a:xfrm>
            <a:off x="0" y="0"/>
            <a:ext cx="545167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6" name="Rectangle 25">
            <a:extLst>
              <a:ext uri="{FF2B5EF4-FFF2-40B4-BE49-F238E27FC236}">
                <a16:creationId xmlns:a16="http://schemas.microsoft.com/office/drawing/2014/main" id="{63720014-3C93-4217-A92B-39B11C470344}"/>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noProof="0" smtClean="0"/>
              <a:pPr/>
              <a:t>‹#›</a:t>
            </a:fld>
            <a:endParaRPr lang="en-GB" noProof="0"/>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5" name="Text Placeholder 20">
            <a:extLst>
              <a:ext uri="{FF2B5EF4-FFF2-40B4-BE49-F238E27FC236}">
                <a16:creationId xmlns:a16="http://schemas.microsoft.com/office/drawing/2014/main" id="{91F9E971-0944-4459-A75A-C13804B31A7C}"/>
              </a:ext>
            </a:extLst>
          </p:cNvPr>
          <p:cNvSpPr>
            <a:spLocks noGrp="1"/>
          </p:cNvSpPr>
          <p:nvPr>
            <p:ph type="body" sz="quarter" idx="12" hasCustomPrompt="1"/>
          </p:nvPr>
        </p:nvSpPr>
        <p:spPr>
          <a:xfrm>
            <a:off x="1130301" y="1693488"/>
            <a:ext cx="4050039" cy="1315440"/>
          </a:xfrm>
        </p:spPr>
        <p:txBody>
          <a:bodyPr/>
          <a:lstStyle>
            <a:lvl1pPr>
              <a:defRPr sz="1800"/>
            </a:lvl1pPr>
            <a:lvl2pPr>
              <a:defRPr sz="1800"/>
            </a:lvl2pPr>
            <a:lvl3pPr>
              <a:defRPr sz="1600"/>
            </a:lvl3pPr>
            <a:lvl4pPr>
              <a:defRPr sz="1400"/>
            </a:lvl4pPr>
            <a:lvl5pPr>
              <a:defRPr sz="1400"/>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3" name="Hexagon 32">
            <a:extLst>
              <a:ext uri="{FF2B5EF4-FFF2-40B4-BE49-F238E27FC236}">
                <a16:creationId xmlns:a16="http://schemas.microsoft.com/office/drawing/2014/main" id="{2420A806-D821-4306-9FB4-60C5FD044FD7}"/>
              </a:ext>
            </a:extLst>
          </p:cNvPr>
          <p:cNvSpPr/>
          <p:nvPr userDrawn="1"/>
        </p:nvSpPr>
        <p:spPr>
          <a:xfrm>
            <a:off x="-14549" y="3466747"/>
            <a:ext cx="3933854" cy="3391254"/>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sz="4000" noProof="0">
              <a:solidFill>
                <a:schemeClr val="accent2"/>
              </a:solidFill>
            </a:endParaRPr>
          </a:p>
        </p:txBody>
      </p:sp>
      <p:grpSp>
        <p:nvGrpSpPr>
          <p:cNvPr id="28" name="Group 27">
            <a:extLst>
              <a:ext uri="{FF2B5EF4-FFF2-40B4-BE49-F238E27FC236}">
                <a16:creationId xmlns:a16="http://schemas.microsoft.com/office/drawing/2014/main" id="{C5AE7595-174E-4817-AA4C-5B69A16CDF31}"/>
              </a:ext>
            </a:extLst>
          </p:cNvPr>
          <p:cNvGrpSpPr/>
          <p:nvPr userDrawn="1"/>
        </p:nvGrpSpPr>
        <p:grpSpPr>
          <a:xfrm rot="16200000">
            <a:off x="2497568" y="4836458"/>
            <a:ext cx="1946732" cy="3990582"/>
            <a:chOff x="10692184" y="-1639954"/>
            <a:chExt cx="1784352" cy="3657721"/>
          </a:xfrm>
          <a:noFill/>
        </p:grpSpPr>
        <p:sp>
          <p:nvSpPr>
            <p:cNvPr id="29" name="Hexagon 28">
              <a:extLst>
                <a:ext uri="{FF2B5EF4-FFF2-40B4-BE49-F238E27FC236}">
                  <a16:creationId xmlns:a16="http://schemas.microsoft.com/office/drawing/2014/main" id="{79B30DD1-A2DB-4115-979A-DADB863723BF}"/>
                </a:ext>
              </a:extLst>
            </p:cNvPr>
            <p:cNvSpPr/>
            <p:nvPr userDrawn="1"/>
          </p:nvSpPr>
          <p:spPr>
            <a:xfrm rot="5400000">
              <a:off x="10600392" y="778587"/>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0" name="Hexagon 29">
              <a:extLst>
                <a:ext uri="{FF2B5EF4-FFF2-40B4-BE49-F238E27FC236}">
                  <a16:creationId xmlns:a16="http://schemas.microsoft.com/office/drawing/2014/main" id="{5EA600E4-7171-4028-A95B-1B1A72FA446E}"/>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1" name="Hexagon 30">
              <a:extLst>
                <a:ext uri="{FF2B5EF4-FFF2-40B4-BE49-F238E27FC236}">
                  <a16:creationId xmlns:a16="http://schemas.microsoft.com/office/drawing/2014/main" id="{86972C1D-AD6D-4335-B2C0-FB37EF7F9B8A}"/>
                </a:ext>
              </a:extLst>
            </p:cNvPr>
            <p:cNvSpPr/>
            <p:nvPr userDrawn="1"/>
          </p:nvSpPr>
          <p:spPr>
            <a:xfrm rot="5400000">
              <a:off x="10600392" y="-1548162"/>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sp>
        <p:nvSpPr>
          <p:cNvPr id="13" name="Text Placeholder 12">
            <a:extLst>
              <a:ext uri="{FF2B5EF4-FFF2-40B4-BE49-F238E27FC236}">
                <a16:creationId xmlns:a16="http://schemas.microsoft.com/office/drawing/2014/main" id="{621D95D2-ABCF-4C2A-8253-CE260DDEAB65}"/>
              </a:ext>
            </a:extLst>
          </p:cNvPr>
          <p:cNvSpPr>
            <a:spLocks noGrp="1"/>
          </p:cNvSpPr>
          <p:nvPr>
            <p:ph type="body" sz="quarter" idx="14" hasCustomPrompt="1"/>
          </p:nvPr>
        </p:nvSpPr>
        <p:spPr>
          <a:xfrm>
            <a:off x="643396" y="4183381"/>
            <a:ext cx="2617964" cy="1957988"/>
          </a:xfrm>
        </p:spPr>
        <p:txBody>
          <a:bodyPr anchor="ctr"/>
          <a:lstStyle>
            <a:lvl1pPr algn="ctr">
              <a:defRPr/>
            </a:lvl1pPr>
          </a:lstStyle>
          <a:p>
            <a:pPr lvl="0"/>
            <a:r>
              <a:rPr lang="en-GB" noProof="0"/>
              <a:t>Enter quote here</a:t>
            </a:r>
          </a:p>
        </p:txBody>
      </p:sp>
      <p:sp>
        <p:nvSpPr>
          <p:cNvPr id="15" name="Text Placeholder 14">
            <a:extLst>
              <a:ext uri="{FF2B5EF4-FFF2-40B4-BE49-F238E27FC236}">
                <a16:creationId xmlns:a16="http://schemas.microsoft.com/office/drawing/2014/main" id="{FB30552D-601B-4905-AE99-CAA9EAA57DC9}"/>
              </a:ext>
            </a:extLst>
          </p:cNvPr>
          <p:cNvSpPr>
            <a:spLocks noGrp="1"/>
          </p:cNvSpPr>
          <p:nvPr>
            <p:ph type="body" sz="quarter" idx="15" hasCustomPrompt="1"/>
          </p:nvPr>
        </p:nvSpPr>
        <p:spPr>
          <a:xfrm>
            <a:off x="5805805" y="318453"/>
            <a:ext cx="4086225" cy="418147"/>
          </a:xfrm>
        </p:spPr>
        <p:txBody>
          <a:bodyPr anchor="ctr"/>
          <a:lstStyle>
            <a:lvl1pPr>
              <a:defRPr b="1"/>
            </a:lvl1pPr>
          </a:lstStyle>
          <a:p>
            <a:pPr lvl="0"/>
            <a:r>
              <a:rPr lang="en-GB" noProof="0"/>
              <a:t>Situation</a:t>
            </a:r>
          </a:p>
        </p:txBody>
      </p:sp>
      <p:sp>
        <p:nvSpPr>
          <p:cNvPr id="18" name="Text Placeholder 17">
            <a:extLst>
              <a:ext uri="{FF2B5EF4-FFF2-40B4-BE49-F238E27FC236}">
                <a16:creationId xmlns:a16="http://schemas.microsoft.com/office/drawing/2014/main" id="{50BD331E-A9FA-40F2-8DEF-53ED8633A284}"/>
              </a:ext>
            </a:extLst>
          </p:cNvPr>
          <p:cNvSpPr>
            <a:spLocks noGrp="1"/>
          </p:cNvSpPr>
          <p:nvPr>
            <p:ph type="body" sz="quarter" idx="16" hasCustomPrompt="1"/>
          </p:nvPr>
        </p:nvSpPr>
        <p:spPr>
          <a:xfrm>
            <a:off x="5805805" y="736600"/>
            <a:ext cx="5634467" cy="1235075"/>
          </a:xfrm>
        </p:spPr>
        <p:txBody>
          <a:bodyPr/>
          <a:lstStyle>
            <a:lvl1pPr>
              <a:defRPr sz="1600"/>
            </a:lvl1pPr>
            <a:lvl2pPr>
              <a:defRPr sz="1600"/>
            </a:lvl2pPr>
            <a:lvl3pPr>
              <a:defRPr sz="1400"/>
            </a:lvl3pPr>
            <a:lvl4pPr>
              <a:defRPr sz="1200"/>
            </a:lvl4pPr>
            <a:lvl5pPr>
              <a:defRPr sz="1200"/>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14">
            <a:extLst>
              <a:ext uri="{FF2B5EF4-FFF2-40B4-BE49-F238E27FC236}">
                <a16:creationId xmlns:a16="http://schemas.microsoft.com/office/drawing/2014/main" id="{3EC2204B-0CD3-48A8-BB34-769EEDD0477A}"/>
              </a:ext>
            </a:extLst>
          </p:cNvPr>
          <p:cNvSpPr>
            <a:spLocks noGrp="1"/>
          </p:cNvSpPr>
          <p:nvPr>
            <p:ph type="body" sz="quarter" idx="17" hasCustomPrompt="1"/>
          </p:nvPr>
        </p:nvSpPr>
        <p:spPr>
          <a:xfrm>
            <a:off x="5805805" y="2592824"/>
            <a:ext cx="4086225" cy="418147"/>
          </a:xfrm>
        </p:spPr>
        <p:txBody>
          <a:bodyPr anchor="ctr"/>
          <a:lstStyle>
            <a:lvl1pPr>
              <a:defRPr b="1"/>
            </a:lvl1pPr>
          </a:lstStyle>
          <a:p>
            <a:pPr lvl="0"/>
            <a:r>
              <a:rPr lang="en-GB" noProof="0"/>
              <a:t>Action</a:t>
            </a:r>
          </a:p>
        </p:txBody>
      </p:sp>
      <p:sp>
        <p:nvSpPr>
          <p:cNvPr id="41" name="Text Placeholder 17">
            <a:extLst>
              <a:ext uri="{FF2B5EF4-FFF2-40B4-BE49-F238E27FC236}">
                <a16:creationId xmlns:a16="http://schemas.microsoft.com/office/drawing/2014/main" id="{2C22D73D-879C-44DD-B0BA-442323844745}"/>
              </a:ext>
            </a:extLst>
          </p:cNvPr>
          <p:cNvSpPr>
            <a:spLocks noGrp="1"/>
          </p:cNvSpPr>
          <p:nvPr>
            <p:ph type="body" sz="quarter" idx="18" hasCustomPrompt="1"/>
          </p:nvPr>
        </p:nvSpPr>
        <p:spPr>
          <a:xfrm>
            <a:off x="5805805" y="3010971"/>
            <a:ext cx="5634467" cy="1235075"/>
          </a:xfrm>
        </p:spPr>
        <p:txBody>
          <a:bodyPr/>
          <a:lstStyle>
            <a:lvl1pPr>
              <a:defRPr sz="1600"/>
            </a:lvl1pPr>
            <a:lvl2pPr>
              <a:defRPr sz="1600"/>
            </a:lvl2pPr>
            <a:lvl3pPr>
              <a:defRPr sz="1400"/>
            </a:lvl3pPr>
            <a:lvl4pPr>
              <a:defRPr sz="1200"/>
            </a:lvl4pPr>
            <a:lvl5pPr>
              <a:defRPr sz="1200"/>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2" name="Text Placeholder 14">
            <a:extLst>
              <a:ext uri="{FF2B5EF4-FFF2-40B4-BE49-F238E27FC236}">
                <a16:creationId xmlns:a16="http://schemas.microsoft.com/office/drawing/2014/main" id="{59C066E5-B23A-492C-AEBD-1D15E6428E48}"/>
              </a:ext>
            </a:extLst>
          </p:cNvPr>
          <p:cNvSpPr>
            <a:spLocks noGrp="1"/>
          </p:cNvSpPr>
          <p:nvPr>
            <p:ph type="body" sz="quarter" idx="19" hasCustomPrompt="1"/>
          </p:nvPr>
        </p:nvSpPr>
        <p:spPr>
          <a:xfrm>
            <a:off x="5805805" y="4867195"/>
            <a:ext cx="4086225" cy="418147"/>
          </a:xfrm>
        </p:spPr>
        <p:txBody>
          <a:bodyPr anchor="ctr"/>
          <a:lstStyle>
            <a:lvl1pPr>
              <a:defRPr b="1"/>
            </a:lvl1pPr>
          </a:lstStyle>
          <a:p>
            <a:pPr lvl="0"/>
            <a:r>
              <a:rPr lang="en-GB" noProof="0"/>
              <a:t>Result</a:t>
            </a:r>
          </a:p>
        </p:txBody>
      </p:sp>
      <p:sp>
        <p:nvSpPr>
          <p:cNvPr id="43" name="Text Placeholder 17">
            <a:extLst>
              <a:ext uri="{FF2B5EF4-FFF2-40B4-BE49-F238E27FC236}">
                <a16:creationId xmlns:a16="http://schemas.microsoft.com/office/drawing/2014/main" id="{C2A3B30A-0730-433B-BFD1-1EF82C580885}"/>
              </a:ext>
            </a:extLst>
          </p:cNvPr>
          <p:cNvSpPr>
            <a:spLocks noGrp="1"/>
          </p:cNvSpPr>
          <p:nvPr>
            <p:ph type="body" sz="quarter" idx="20" hasCustomPrompt="1"/>
          </p:nvPr>
        </p:nvSpPr>
        <p:spPr>
          <a:xfrm>
            <a:off x="5805805" y="5285342"/>
            <a:ext cx="5634467" cy="1235075"/>
          </a:xfrm>
        </p:spPr>
        <p:txBody>
          <a:bodyPr/>
          <a:lstStyle>
            <a:lvl1pPr>
              <a:defRPr sz="1600"/>
            </a:lvl1pPr>
            <a:lvl2pPr>
              <a:defRPr sz="1600"/>
            </a:lvl2pPr>
            <a:lvl3pPr>
              <a:defRPr sz="1400"/>
            </a:lvl3pPr>
            <a:lvl4pPr>
              <a:defRPr sz="1200"/>
            </a:lvl4pPr>
            <a:lvl5pPr>
              <a:defRPr sz="1200"/>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Picture Placeholder 8">
            <a:extLst>
              <a:ext uri="{FF2B5EF4-FFF2-40B4-BE49-F238E27FC236}">
                <a16:creationId xmlns:a16="http://schemas.microsoft.com/office/drawing/2014/main" id="{1A015EE8-9997-4C30-84A8-CD111034F669}"/>
              </a:ext>
            </a:extLst>
          </p:cNvPr>
          <p:cNvSpPr>
            <a:spLocks noGrp="1"/>
          </p:cNvSpPr>
          <p:nvPr>
            <p:ph type="pic" sz="quarter" idx="13" hasCustomPrompt="1"/>
          </p:nvPr>
        </p:nvSpPr>
        <p:spPr>
          <a:xfrm>
            <a:off x="3029704" y="3057271"/>
            <a:ext cx="2150636" cy="1853997"/>
          </a:xfrm>
          <a:prstGeom prst="hexagon">
            <a:avLst/>
          </a:prstGeom>
        </p:spPr>
        <p:txBody>
          <a:bodyPr anchor="ctr"/>
          <a:lstStyle>
            <a:lvl1pPr algn="ctr">
              <a:defRPr sz="1800"/>
            </a:lvl1pPr>
          </a:lstStyle>
          <a:p>
            <a:r>
              <a:rPr lang="en-GB" noProof="0"/>
              <a:t>Click icon to insert image</a:t>
            </a:r>
          </a:p>
        </p:txBody>
      </p:sp>
      <p:sp>
        <p:nvSpPr>
          <p:cNvPr id="20" name="Title 19">
            <a:extLst>
              <a:ext uri="{FF2B5EF4-FFF2-40B4-BE49-F238E27FC236}">
                <a16:creationId xmlns:a16="http://schemas.microsoft.com/office/drawing/2014/main" id="{10BD4603-64DC-4011-AC84-960A99C992F2}"/>
              </a:ext>
            </a:extLst>
          </p:cNvPr>
          <p:cNvSpPr>
            <a:spLocks noGrp="1"/>
          </p:cNvSpPr>
          <p:nvPr>
            <p:ph type="title" hasCustomPrompt="1"/>
          </p:nvPr>
        </p:nvSpPr>
        <p:spPr>
          <a:xfrm>
            <a:off x="1130300" y="524414"/>
            <a:ext cx="4050039" cy="912178"/>
          </a:xfrm>
        </p:spPr>
        <p:txBody>
          <a:bodyPr/>
          <a:lstStyle>
            <a:lvl1pPr>
              <a:defRPr/>
            </a:lvl1pPr>
          </a:lstStyle>
          <a:p>
            <a:r>
              <a:rPr lang="en-GB" noProof="0" dirty="0"/>
              <a:t>Enter title here</a:t>
            </a:r>
          </a:p>
        </p:txBody>
      </p:sp>
      <p:grpSp>
        <p:nvGrpSpPr>
          <p:cNvPr id="72" name="Group 71">
            <a:extLst>
              <a:ext uri="{FF2B5EF4-FFF2-40B4-BE49-F238E27FC236}">
                <a16:creationId xmlns:a16="http://schemas.microsoft.com/office/drawing/2014/main" id="{8B29C7EE-7E13-4486-96FE-538865A79301}"/>
              </a:ext>
            </a:extLst>
          </p:cNvPr>
          <p:cNvGrpSpPr/>
          <p:nvPr userDrawn="1"/>
        </p:nvGrpSpPr>
        <p:grpSpPr>
          <a:xfrm>
            <a:off x="-3633350" y="0"/>
            <a:ext cx="3507559" cy="5160812"/>
            <a:chOff x="838198" y="1150069"/>
            <a:chExt cx="3507559" cy="5160812"/>
          </a:xfrm>
        </p:grpSpPr>
        <p:sp>
          <p:nvSpPr>
            <p:cNvPr id="73" name="Rectangle 72">
              <a:extLst>
                <a:ext uri="{FF2B5EF4-FFF2-40B4-BE49-F238E27FC236}">
                  <a16:creationId xmlns:a16="http://schemas.microsoft.com/office/drawing/2014/main" id="{6B1EE14F-C06A-49E8-8BAA-1C270B233583}"/>
                </a:ext>
              </a:extLst>
            </p:cNvPr>
            <p:cNvSpPr/>
            <p:nvPr/>
          </p:nvSpPr>
          <p:spPr>
            <a:xfrm>
              <a:off x="838200" y="1150069"/>
              <a:ext cx="3507557" cy="516081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333333"/>
                </a:solidFill>
              </a:endParaRPr>
            </a:p>
          </p:txBody>
        </p:sp>
        <p:sp>
          <p:nvSpPr>
            <p:cNvPr id="74" name="TextBox 73">
              <a:extLst>
                <a:ext uri="{FF2B5EF4-FFF2-40B4-BE49-F238E27FC236}">
                  <a16:creationId xmlns:a16="http://schemas.microsoft.com/office/drawing/2014/main" id="{3DF69B3D-23E2-4D3E-9066-F7C985EE61BA}"/>
                </a:ext>
              </a:extLst>
            </p:cNvPr>
            <p:cNvSpPr txBox="1"/>
            <p:nvPr/>
          </p:nvSpPr>
          <p:spPr>
            <a:xfrm>
              <a:off x="838200" y="1225485"/>
              <a:ext cx="3507557" cy="369332"/>
            </a:xfrm>
            <a:prstGeom prst="rect">
              <a:avLst/>
            </a:prstGeom>
            <a:noFill/>
          </p:spPr>
          <p:txBody>
            <a:bodyPr wrap="square" rtlCol="0">
              <a:spAutoFit/>
            </a:bodyPr>
            <a:lstStyle/>
            <a:p>
              <a:pPr algn="ctr"/>
              <a:r>
                <a:rPr lang="en-GB" noProof="0">
                  <a:solidFill>
                    <a:srgbClr val="333333"/>
                  </a:solidFill>
                  <a:latin typeface="+mj-lt"/>
                </a:rPr>
                <a:t>How to insert an image</a:t>
              </a:r>
            </a:p>
          </p:txBody>
        </p:sp>
        <p:sp>
          <p:nvSpPr>
            <p:cNvPr id="75" name="Rectangle 74">
              <a:extLst>
                <a:ext uri="{FF2B5EF4-FFF2-40B4-BE49-F238E27FC236}">
                  <a16:creationId xmlns:a16="http://schemas.microsoft.com/office/drawing/2014/main" id="{2D2375C1-C3F5-4D9E-A4CE-D37D3328C32B}"/>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rgbClr val="333333"/>
                </a:solidFill>
              </a:endParaRPr>
            </a:p>
          </p:txBody>
        </p:sp>
        <p:sp>
          <p:nvSpPr>
            <p:cNvPr id="76" name="TextBox 75">
              <a:extLst>
                <a:ext uri="{FF2B5EF4-FFF2-40B4-BE49-F238E27FC236}">
                  <a16:creationId xmlns:a16="http://schemas.microsoft.com/office/drawing/2014/main" id="{0913DCB5-3BFA-459B-8999-73ED924592A5}"/>
                </a:ext>
              </a:extLst>
            </p:cNvPr>
            <p:cNvSpPr txBox="1"/>
            <p:nvPr/>
          </p:nvSpPr>
          <p:spPr>
            <a:xfrm>
              <a:off x="838200" y="1867808"/>
              <a:ext cx="3410736" cy="738664"/>
            </a:xfrm>
            <a:prstGeom prst="rect">
              <a:avLst/>
            </a:prstGeom>
            <a:noFill/>
          </p:spPr>
          <p:txBody>
            <a:bodyPr wrap="square" rtlCol="0">
              <a:spAutoFit/>
            </a:bodyPr>
            <a:lstStyle/>
            <a:p>
              <a:r>
                <a:rPr lang="en-GB" sz="1400" b="1" noProof="0">
                  <a:solidFill>
                    <a:srgbClr val="333333"/>
                  </a:solidFill>
                </a:rPr>
                <a:t>1. </a:t>
              </a:r>
              <a:r>
                <a:rPr lang="en-GB" sz="1400" noProof="0">
                  <a:solidFill>
                    <a:srgbClr val="333333"/>
                  </a:solidFill>
                </a:rPr>
                <a:t>Click on the </a:t>
              </a:r>
              <a:r>
                <a:rPr lang="en-GB" sz="1400" b="1" noProof="0">
                  <a:solidFill>
                    <a:srgbClr val="333333"/>
                  </a:solidFill>
                </a:rPr>
                <a:t>icon</a:t>
              </a:r>
              <a:r>
                <a:rPr lang="en-GB" sz="1400" noProof="0">
                  <a:solidFill>
                    <a:srgbClr val="333333"/>
                  </a:solidFill>
                </a:rPr>
                <a:t> in the middle of the placeholder and choose the image from your computer.</a:t>
              </a:r>
            </a:p>
          </p:txBody>
        </p:sp>
        <p:sp>
          <p:nvSpPr>
            <p:cNvPr id="77" name="TextBox 76">
              <a:extLst>
                <a:ext uri="{FF2B5EF4-FFF2-40B4-BE49-F238E27FC236}">
                  <a16:creationId xmlns:a16="http://schemas.microsoft.com/office/drawing/2014/main" id="{2846685C-5084-439C-AEA0-557FFDF1462A}"/>
                </a:ext>
              </a:extLst>
            </p:cNvPr>
            <p:cNvSpPr txBox="1"/>
            <p:nvPr/>
          </p:nvSpPr>
          <p:spPr>
            <a:xfrm>
              <a:off x="838199" y="2650785"/>
              <a:ext cx="3507557" cy="738664"/>
            </a:xfrm>
            <a:prstGeom prst="rect">
              <a:avLst/>
            </a:prstGeom>
            <a:noFill/>
          </p:spPr>
          <p:txBody>
            <a:bodyPr wrap="square" rtlCol="0">
              <a:spAutoFit/>
            </a:bodyPr>
            <a:lstStyle/>
            <a:p>
              <a:r>
                <a:rPr lang="en-GB" sz="1400" b="1" noProof="0">
                  <a:solidFill>
                    <a:srgbClr val="333333"/>
                  </a:solidFill>
                </a:rPr>
                <a:t>2. </a:t>
              </a:r>
              <a:r>
                <a:rPr lang="en-GB" sz="1400" noProof="0">
                  <a:solidFill>
                    <a:srgbClr val="333333"/>
                  </a:solidFill>
                </a:rPr>
                <a:t>Click on the </a:t>
              </a:r>
              <a:r>
                <a:rPr lang="en-GB" sz="1400" b="1" noProof="0">
                  <a:solidFill>
                    <a:srgbClr val="333333"/>
                  </a:solidFill>
                </a:rPr>
                <a:t>Format Picture </a:t>
              </a:r>
              <a:r>
                <a:rPr lang="en-GB" sz="1400" noProof="0">
                  <a:solidFill>
                    <a:srgbClr val="333333"/>
                  </a:solidFill>
                </a:rPr>
                <a:t>tab in the ribbon and use the tools to edit the image.</a:t>
              </a:r>
            </a:p>
          </p:txBody>
        </p:sp>
        <p:sp>
          <p:nvSpPr>
            <p:cNvPr id="78" name="TextBox 77">
              <a:extLst>
                <a:ext uri="{FF2B5EF4-FFF2-40B4-BE49-F238E27FC236}">
                  <a16:creationId xmlns:a16="http://schemas.microsoft.com/office/drawing/2014/main" id="{EAD0CFF9-020A-4C5E-B080-C4E7D918B72C}"/>
                </a:ext>
              </a:extLst>
            </p:cNvPr>
            <p:cNvSpPr txBox="1"/>
            <p:nvPr/>
          </p:nvSpPr>
          <p:spPr>
            <a:xfrm>
              <a:off x="838198" y="3236009"/>
              <a:ext cx="3507557" cy="1169551"/>
            </a:xfrm>
            <a:prstGeom prst="rect">
              <a:avLst/>
            </a:prstGeom>
            <a:noFill/>
          </p:spPr>
          <p:txBody>
            <a:bodyPr wrap="square" rtlCol="0">
              <a:spAutoFit/>
            </a:bodyPr>
            <a:lstStyle/>
            <a:p>
              <a:r>
                <a:rPr lang="en-GB" sz="1400" b="1" noProof="0">
                  <a:solidFill>
                    <a:srgbClr val="333333"/>
                  </a:solidFill>
                </a:rPr>
                <a:t>3. </a:t>
              </a:r>
              <a:r>
                <a:rPr lang="en-GB" sz="1400" noProof="0">
                  <a:solidFill>
                    <a:srgbClr val="333333"/>
                  </a:solidFill>
                </a:rPr>
                <a:t>Choose </a:t>
              </a:r>
              <a:r>
                <a:rPr lang="en-GB" sz="1400" b="1" noProof="0">
                  <a:solidFill>
                    <a:srgbClr val="333333"/>
                  </a:solidFill>
                </a:rPr>
                <a:t>Crop</a:t>
              </a:r>
              <a:r>
                <a:rPr lang="en-GB" sz="1400" noProof="0">
                  <a:solidFill>
                    <a:srgbClr val="333333"/>
                  </a:solidFill>
                </a:rPr>
                <a:t> to resize and move the image within the placeholder, using the white circles in the corners of the image. Click on the drop down arrow and choose </a:t>
              </a:r>
              <a:r>
                <a:rPr lang="en-GB" sz="1400" b="1" noProof="0">
                  <a:solidFill>
                    <a:srgbClr val="333333"/>
                  </a:solidFill>
                </a:rPr>
                <a:t>Fit</a:t>
              </a:r>
              <a:r>
                <a:rPr lang="en-GB" sz="1400" noProof="0">
                  <a:solidFill>
                    <a:srgbClr val="333333"/>
                  </a:solidFill>
                </a:rPr>
                <a:t> to fit the image to the placeholder.</a:t>
              </a:r>
            </a:p>
          </p:txBody>
        </p:sp>
        <p:sp>
          <p:nvSpPr>
            <p:cNvPr id="79" name="TextBox 78">
              <a:extLst>
                <a:ext uri="{FF2B5EF4-FFF2-40B4-BE49-F238E27FC236}">
                  <a16:creationId xmlns:a16="http://schemas.microsoft.com/office/drawing/2014/main" id="{C938CFB8-4988-4BE5-AB07-C666120971F3}"/>
                </a:ext>
              </a:extLst>
            </p:cNvPr>
            <p:cNvSpPr txBox="1"/>
            <p:nvPr/>
          </p:nvSpPr>
          <p:spPr>
            <a:xfrm>
              <a:off x="838199" y="4448000"/>
              <a:ext cx="3507557" cy="523220"/>
            </a:xfrm>
            <a:prstGeom prst="rect">
              <a:avLst/>
            </a:prstGeom>
            <a:noFill/>
          </p:spPr>
          <p:txBody>
            <a:bodyPr wrap="square" rtlCol="0">
              <a:spAutoFit/>
            </a:bodyPr>
            <a:lstStyle/>
            <a:p>
              <a:r>
                <a:rPr lang="en-GB" sz="1400" b="1" noProof="0">
                  <a:solidFill>
                    <a:srgbClr val="333333"/>
                  </a:solidFill>
                </a:rPr>
                <a:t>4. </a:t>
              </a:r>
              <a:r>
                <a:rPr lang="en-GB" sz="1400" noProof="0">
                  <a:solidFill>
                    <a:srgbClr val="333333"/>
                  </a:solidFill>
                </a:rPr>
                <a:t>Choose </a:t>
              </a:r>
              <a:r>
                <a:rPr lang="en-GB" sz="1400" b="1" noProof="0">
                  <a:solidFill>
                    <a:srgbClr val="333333"/>
                  </a:solidFill>
                </a:rPr>
                <a:t>Picture Colour</a:t>
              </a:r>
              <a:r>
                <a:rPr lang="en-GB" sz="1400" noProof="0">
                  <a:solidFill>
                    <a:srgbClr val="333333"/>
                  </a:solidFill>
                </a:rPr>
                <a:t> to adjust the Saturation, Tone, and Colour.</a:t>
              </a:r>
            </a:p>
          </p:txBody>
        </p:sp>
        <p:sp>
          <p:nvSpPr>
            <p:cNvPr id="80" name="TextBox 79">
              <a:extLst>
                <a:ext uri="{FF2B5EF4-FFF2-40B4-BE49-F238E27FC236}">
                  <a16:creationId xmlns:a16="http://schemas.microsoft.com/office/drawing/2014/main" id="{C11FDEC6-B665-42BD-9755-78754654CBE5}"/>
                </a:ext>
              </a:extLst>
            </p:cNvPr>
            <p:cNvSpPr txBox="1"/>
            <p:nvPr/>
          </p:nvSpPr>
          <p:spPr>
            <a:xfrm>
              <a:off x="838199" y="5039938"/>
              <a:ext cx="3507557" cy="523220"/>
            </a:xfrm>
            <a:prstGeom prst="rect">
              <a:avLst/>
            </a:prstGeom>
            <a:noFill/>
          </p:spPr>
          <p:txBody>
            <a:bodyPr wrap="square" rtlCol="0">
              <a:spAutoFit/>
            </a:bodyPr>
            <a:lstStyle/>
            <a:p>
              <a:r>
                <a:rPr lang="en-GB" sz="1400" b="1" noProof="0">
                  <a:solidFill>
                    <a:srgbClr val="333333"/>
                  </a:solidFill>
                </a:rPr>
                <a:t>5. </a:t>
              </a:r>
              <a:r>
                <a:rPr lang="en-GB" sz="1400" noProof="0">
                  <a:solidFill>
                    <a:srgbClr val="333333"/>
                  </a:solidFill>
                </a:rPr>
                <a:t>Choose </a:t>
              </a:r>
              <a:r>
                <a:rPr lang="en-GB" sz="1400" b="1" noProof="0">
                  <a:solidFill>
                    <a:srgbClr val="333333"/>
                  </a:solidFill>
                </a:rPr>
                <a:t>Picture Correction</a:t>
              </a:r>
              <a:r>
                <a:rPr lang="en-GB" sz="1400" noProof="0">
                  <a:solidFill>
                    <a:srgbClr val="333333"/>
                  </a:solidFill>
                </a:rPr>
                <a:t> to adjust the Sharpness, Brightness, and Contrast.</a:t>
              </a:r>
            </a:p>
          </p:txBody>
        </p:sp>
        <p:sp>
          <p:nvSpPr>
            <p:cNvPr id="81" name="TextBox 80">
              <a:extLst>
                <a:ext uri="{FF2B5EF4-FFF2-40B4-BE49-F238E27FC236}">
                  <a16:creationId xmlns:a16="http://schemas.microsoft.com/office/drawing/2014/main" id="{0BCE0311-DD8A-49BF-AF9B-0C8A140A7FA9}"/>
                </a:ext>
              </a:extLst>
            </p:cNvPr>
            <p:cNvSpPr txBox="1"/>
            <p:nvPr/>
          </p:nvSpPr>
          <p:spPr>
            <a:xfrm>
              <a:off x="838198" y="5631876"/>
              <a:ext cx="3507557" cy="523220"/>
            </a:xfrm>
            <a:prstGeom prst="rect">
              <a:avLst/>
            </a:prstGeom>
            <a:noFill/>
          </p:spPr>
          <p:txBody>
            <a:bodyPr wrap="square" rtlCol="0">
              <a:spAutoFit/>
            </a:bodyPr>
            <a:lstStyle/>
            <a:p>
              <a:r>
                <a:rPr lang="en-GB" sz="1400" b="1" noProof="0">
                  <a:solidFill>
                    <a:srgbClr val="333333"/>
                  </a:solidFill>
                </a:rPr>
                <a:t>6. </a:t>
              </a:r>
              <a:r>
                <a:rPr lang="en-GB" sz="1400" noProof="0">
                  <a:solidFill>
                    <a:srgbClr val="333333"/>
                  </a:solidFill>
                </a:rPr>
                <a:t>To change an existing image you can right click and choose </a:t>
              </a:r>
              <a:r>
                <a:rPr lang="en-GB" sz="1400" b="1" noProof="0">
                  <a:solidFill>
                    <a:srgbClr val="333333"/>
                  </a:solidFill>
                </a:rPr>
                <a:t>Change Picture.</a:t>
              </a:r>
            </a:p>
          </p:txBody>
        </p:sp>
      </p:grpSp>
    </p:spTree>
    <p:custDataLst>
      <p:tags r:id="rId1"/>
    </p:custDataLst>
    <p:extLst>
      <p:ext uri="{BB962C8B-B14F-4D97-AF65-F5344CB8AC3E}">
        <p14:creationId xmlns:p14="http://schemas.microsoft.com/office/powerpoint/2010/main" val="258605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Hexagon 13">
            <a:extLst>
              <a:ext uri="{FF2B5EF4-FFF2-40B4-BE49-F238E27FC236}">
                <a16:creationId xmlns:a16="http://schemas.microsoft.com/office/drawing/2014/main" id="{F387BD0A-58E3-4707-BC3B-FC0C795EBAFF}"/>
              </a:ext>
            </a:extLst>
          </p:cNvPr>
          <p:cNvSpPr/>
          <p:nvPr userDrawn="1"/>
        </p:nvSpPr>
        <p:spPr>
          <a:xfrm>
            <a:off x="625045" y="1986853"/>
            <a:ext cx="3933854" cy="339125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 name="Title 1">
            <a:extLst>
              <a:ext uri="{FF2B5EF4-FFF2-40B4-BE49-F238E27FC236}">
                <a16:creationId xmlns:a16="http://schemas.microsoft.com/office/drawing/2014/main" id="{D63491A5-30E9-4A2B-899E-DF0E6A0B6E93}"/>
              </a:ext>
            </a:extLst>
          </p:cNvPr>
          <p:cNvSpPr>
            <a:spLocks noGrp="1"/>
          </p:cNvSpPr>
          <p:nvPr>
            <p:ph type="title" hasCustomPrompt="1"/>
          </p:nvPr>
        </p:nvSpPr>
        <p:spPr>
          <a:xfrm>
            <a:off x="1201226" y="2526895"/>
            <a:ext cx="2781494" cy="2311170"/>
          </a:xfrm>
        </p:spPr>
        <p:txBody>
          <a:bodyPr anchor="ctr"/>
          <a:lstStyle>
            <a:lvl1pPr algn="ctr">
              <a:defRPr/>
            </a:lvl1pPr>
          </a:lstStyle>
          <a:p>
            <a:r>
              <a:rPr lang="en-GB" noProof="0"/>
              <a:t>Enter title here</a:t>
            </a:r>
          </a:p>
        </p:txBody>
      </p:sp>
      <p:pic>
        <p:nvPicPr>
          <p:cNvPr id="6" name="Graphic 5">
            <a:extLst>
              <a:ext uri="{FF2B5EF4-FFF2-40B4-BE49-F238E27FC236}">
                <a16:creationId xmlns:a16="http://schemas.microsoft.com/office/drawing/2014/main" id="{6813CEE0-126C-4286-ABFF-C8E16EEDCA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9419" y="485797"/>
            <a:ext cx="351156" cy="393294"/>
          </a:xfrm>
          <a:prstGeom prst="rect">
            <a:avLst/>
          </a:prstGeom>
        </p:spPr>
      </p:pic>
      <p:grpSp>
        <p:nvGrpSpPr>
          <p:cNvPr id="7" name="Group 6">
            <a:extLst>
              <a:ext uri="{FF2B5EF4-FFF2-40B4-BE49-F238E27FC236}">
                <a16:creationId xmlns:a16="http://schemas.microsoft.com/office/drawing/2014/main" id="{3ABC50D4-7221-47F1-825F-A17B3542A346}"/>
              </a:ext>
            </a:extLst>
          </p:cNvPr>
          <p:cNvGrpSpPr/>
          <p:nvPr userDrawn="1"/>
        </p:nvGrpSpPr>
        <p:grpSpPr>
          <a:xfrm>
            <a:off x="9875462" y="-592128"/>
            <a:ext cx="2641657" cy="2714067"/>
            <a:chOff x="10055225" y="-469915"/>
            <a:chExt cx="2421312" cy="2487682"/>
          </a:xfrm>
        </p:grpSpPr>
        <p:sp>
          <p:nvSpPr>
            <p:cNvPr id="8" name="Hexagon 7">
              <a:extLst>
                <a:ext uri="{FF2B5EF4-FFF2-40B4-BE49-F238E27FC236}">
                  <a16:creationId xmlns:a16="http://schemas.microsoft.com/office/drawing/2014/main" id="{F84970D6-4E8B-4039-A22E-CCC9C5DE0DD8}"/>
                </a:ext>
              </a:extLst>
            </p:cNvPr>
            <p:cNvSpPr/>
            <p:nvPr userDrawn="1"/>
          </p:nvSpPr>
          <p:spPr>
            <a:xfrm rot="5400000">
              <a:off x="10600395" y="778587"/>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9" name="Hexagon 8">
              <a:extLst>
                <a:ext uri="{FF2B5EF4-FFF2-40B4-BE49-F238E27FC236}">
                  <a16:creationId xmlns:a16="http://schemas.microsoft.com/office/drawing/2014/main" id="{455ADE3E-5C68-4FAC-8CF6-68514EBAA91D}"/>
                </a:ext>
              </a:extLst>
            </p:cNvPr>
            <p:cNvSpPr/>
            <p:nvPr userDrawn="1"/>
          </p:nvSpPr>
          <p:spPr>
            <a:xfrm rot="5400000">
              <a:off x="11237357" y="-378123"/>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10" name="Hexagon 9">
              <a:extLst>
                <a:ext uri="{FF2B5EF4-FFF2-40B4-BE49-F238E27FC236}">
                  <a16:creationId xmlns:a16="http://schemas.microsoft.com/office/drawing/2014/main" id="{CB34C25C-2BCA-4B76-A79F-F4CD1C89436B}"/>
                </a:ext>
              </a:extLst>
            </p:cNvPr>
            <p:cNvSpPr/>
            <p:nvPr userDrawn="1"/>
          </p:nvSpPr>
          <p:spPr>
            <a:xfrm rot="5400000">
              <a:off x="9963433" y="-378123"/>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sp>
        <p:nvSpPr>
          <p:cNvPr id="18" name="Text Placeholder 17">
            <a:extLst>
              <a:ext uri="{FF2B5EF4-FFF2-40B4-BE49-F238E27FC236}">
                <a16:creationId xmlns:a16="http://schemas.microsoft.com/office/drawing/2014/main" id="{DA91AB8D-3248-4CE4-930A-1ADE04F0060C}"/>
              </a:ext>
            </a:extLst>
          </p:cNvPr>
          <p:cNvSpPr>
            <a:spLocks noGrp="1"/>
          </p:cNvSpPr>
          <p:nvPr>
            <p:ph type="body" sz="quarter" idx="12" hasCustomPrompt="1"/>
          </p:nvPr>
        </p:nvSpPr>
        <p:spPr>
          <a:xfrm>
            <a:off x="3673388" y="1682544"/>
            <a:ext cx="1833120" cy="1580278"/>
          </a:xfrm>
          <a:custGeom>
            <a:avLst/>
            <a:gdLst>
              <a:gd name="connsiteX0" fmla="*/ 395070 w 1833120"/>
              <a:gd name="connsiteY0" fmla="*/ 0 h 1580278"/>
              <a:gd name="connsiteX1" fmla="*/ 1438051 w 1833120"/>
              <a:gd name="connsiteY1" fmla="*/ 0 h 1580278"/>
              <a:gd name="connsiteX2" fmla="*/ 1833120 w 1833120"/>
              <a:gd name="connsiteY2" fmla="*/ 790139 h 1580278"/>
              <a:gd name="connsiteX3" fmla="*/ 1438051 w 1833120"/>
              <a:gd name="connsiteY3" fmla="*/ 1580278 h 1580278"/>
              <a:gd name="connsiteX4" fmla="*/ 395070 w 1833120"/>
              <a:gd name="connsiteY4" fmla="*/ 1580278 h 1580278"/>
              <a:gd name="connsiteX5" fmla="*/ 0 w 1833120"/>
              <a:gd name="connsiteY5" fmla="*/ 790139 h 158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20" h="1580278">
                <a:moveTo>
                  <a:pt x="395070" y="0"/>
                </a:moveTo>
                <a:lnTo>
                  <a:pt x="1438051" y="0"/>
                </a:lnTo>
                <a:lnTo>
                  <a:pt x="1833120" y="790139"/>
                </a:lnTo>
                <a:lnTo>
                  <a:pt x="1438051" y="1580278"/>
                </a:lnTo>
                <a:lnTo>
                  <a:pt x="395070" y="1580278"/>
                </a:lnTo>
                <a:lnTo>
                  <a:pt x="0" y="790139"/>
                </a:lnTo>
                <a:close/>
              </a:path>
            </a:pathLst>
          </a:custGeom>
          <a:solidFill>
            <a:schemeClr val="accent3"/>
          </a:solidFill>
        </p:spPr>
        <p:txBody>
          <a:bodyPr wrap="square" anchor="ctr">
            <a:noAutofit/>
          </a:bodyPr>
          <a:lstStyle>
            <a:lvl1pPr algn="ctr">
              <a:defRPr sz="6500" b="1">
                <a:solidFill>
                  <a:schemeClr val="accent2"/>
                </a:solidFill>
              </a:defRPr>
            </a:lvl1pPr>
          </a:lstStyle>
          <a:p>
            <a:pPr lvl="0"/>
            <a:r>
              <a:rPr lang="en-GB" noProof="0"/>
              <a:t>XX</a:t>
            </a:r>
          </a:p>
        </p:txBody>
      </p:sp>
      <p:sp>
        <p:nvSpPr>
          <p:cNvPr id="19" name="Rectangle 18">
            <a:extLst>
              <a:ext uri="{FF2B5EF4-FFF2-40B4-BE49-F238E27FC236}">
                <a16:creationId xmlns:a16="http://schemas.microsoft.com/office/drawing/2014/main" id="{E3654C17-1DDC-4CF1-B008-75CCAE9ABC65}"/>
              </a:ext>
            </a:extLst>
          </p:cNvPr>
          <p:cNvSpPr/>
          <p:nvPr userDrawn="1"/>
        </p:nvSpPr>
        <p:spPr>
          <a:xfrm>
            <a:off x="325119" y="0"/>
            <a:ext cx="579756" cy="1022985"/>
          </a:xfrm>
          <a:prstGeom prst="rect">
            <a:avLst/>
          </a:prstGeom>
          <a:blipFill>
            <a:blip r:embed="rId6">
              <a:extLst>
                <a:ext uri="{96DAC541-7B7A-43D3-8B79-37D633B846F1}">
                  <asvg:svgBlip xmlns:asvg="http://schemas.microsoft.com/office/drawing/2016/SVG/main" r:embed="rId7"/>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nvGrpSpPr>
          <p:cNvPr id="11" name="Group 10">
            <a:extLst>
              <a:ext uri="{FF2B5EF4-FFF2-40B4-BE49-F238E27FC236}">
                <a16:creationId xmlns:a16="http://schemas.microsoft.com/office/drawing/2014/main" id="{2C05E6A8-7037-4E49-817A-FE75F3A2B132}"/>
              </a:ext>
            </a:extLst>
          </p:cNvPr>
          <p:cNvGrpSpPr/>
          <p:nvPr userDrawn="1"/>
        </p:nvGrpSpPr>
        <p:grpSpPr>
          <a:xfrm>
            <a:off x="-3633349" y="0"/>
            <a:ext cx="3507558" cy="3745276"/>
            <a:chOff x="838199" y="1150070"/>
            <a:chExt cx="3507558" cy="3745276"/>
          </a:xfrm>
          <a:solidFill>
            <a:schemeClr val="tx1"/>
          </a:solidFill>
        </p:grpSpPr>
        <p:sp>
          <p:nvSpPr>
            <p:cNvPr id="12" name="Rectangle 11">
              <a:extLst>
                <a:ext uri="{FF2B5EF4-FFF2-40B4-BE49-F238E27FC236}">
                  <a16:creationId xmlns:a16="http://schemas.microsoft.com/office/drawing/2014/main" id="{BE66EAA9-80D7-4346-A905-D387585FCD77}"/>
                </a:ext>
              </a:extLst>
            </p:cNvPr>
            <p:cNvSpPr/>
            <p:nvPr/>
          </p:nvSpPr>
          <p:spPr>
            <a:xfrm>
              <a:off x="838200" y="1150070"/>
              <a:ext cx="3507557" cy="374527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333333"/>
                </a:solidFill>
              </a:endParaRPr>
            </a:p>
          </p:txBody>
        </p:sp>
        <p:sp>
          <p:nvSpPr>
            <p:cNvPr id="13" name="TextBox 12">
              <a:extLst>
                <a:ext uri="{FF2B5EF4-FFF2-40B4-BE49-F238E27FC236}">
                  <a16:creationId xmlns:a16="http://schemas.microsoft.com/office/drawing/2014/main" id="{E574F97A-A4A9-48A9-83D8-A4F3E1361287}"/>
                </a:ext>
              </a:extLst>
            </p:cNvPr>
            <p:cNvSpPr txBox="1"/>
            <p:nvPr/>
          </p:nvSpPr>
          <p:spPr>
            <a:xfrm>
              <a:off x="838200" y="1150070"/>
              <a:ext cx="3507557" cy="646331"/>
            </a:xfrm>
            <a:prstGeom prst="rect">
              <a:avLst/>
            </a:prstGeom>
            <a:noFill/>
          </p:spPr>
          <p:txBody>
            <a:bodyPr wrap="square" rtlCol="0">
              <a:spAutoFit/>
            </a:bodyPr>
            <a:lstStyle/>
            <a:p>
              <a:pPr algn="ctr"/>
              <a:r>
                <a:rPr lang="en-GB" noProof="0">
                  <a:solidFill>
                    <a:srgbClr val="333333"/>
                  </a:solidFill>
                  <a:latin typeface="+mj-lt"/>
                </a:rPr>
                <a:t>How to insert a </a:t>
              </a:r>
              <a:br>
                <a:rPr lang="en-GB" noProof="0">
                  <a:solidFill>
                    <a:srgbClr val="333333"/>
                  </a:solidFill>
                  <a:latin typeface="+mj-lt"/>
                </a:rPr>
              </a:br>
              <a:r>
                <a:rPr lang="en-GB" noProof="0">
                  <a:solidFill>
                    <a:srgbClr val="333333"/>
                  </a:solidFill>
                  <a:latin typeface="+mj-lt"/>
                </a:rPr>
                <a:t>background image</a:t>
              </a:r>
            </a:p>
          </p:txBody>
        </p:sp>
        <p:sp>
          <p:nvSpPr>
            <p:cNvPr id="15" name="Rectangle 14">
              <a:extLst>
                <a:ext uri="{FF2B5EF4-FFF2-40B4-BE49-F238E27FC236}">
                  <a16:creationId xmlns:a16="http://schemas.microsoft.com/office/drawing/2014/main" id="{15B0BAC5-3CE1-4E3A-9AE1-CAB6701A1A91}"/>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rgbClr val="333333"/>
                </a:solidFill>
              </a:endParaRPr>
            </a:p>
          </p:txBody>
        </p:sp>
        <p:sp>
          <p:nvSpPr>
            <p:cNvPr id="16" name="TextBox 15">
              <a:extLst>
                <a:ext uri="{FF2B5EF4-FFF2-40B4-BE49-F238E27FC236}">
                  <a16:creationId xmlns:a16="http://schemas.microsoft.com/office/drawing/2014/main" id="{0AB5F07E-DC64-4125-A07A-C019F5ACD505}"/>
                </a:ext>
              </a:extLst>
            </p:cNvPr>
            <p:cNvSpPr txBox="1"/>
            <p:nvPr/>
          </p:nvSpPr>
          <p:spPr>
            <a:xfrm>
              <a:off x="838199" y="1867808"/>
              <a:ext cx="3507557" cy="523220"/>
            </a:xfrm>
            <a:prstGeom prst="rect">
              <a:avLst/>
            </a:prstGeom>
            <a:noFill/>
          </p:spPr>
          <p:txBody>
            <a:bodyPr wrap="square" rtlCol="0">
              <a:spAutoFit/>
            </a:bodyPr>
            <a:lstStyle/>
            <a:p>
              <a:r>
                <a:rPr lang="en-GB" sz="1400" b="1" noProof="0">
                  <a:solidFill>
                    <a:srgbClr val="333333"/>
                  </a:solidFill>
                </a:rPr>
                <a:t>1. </a:t>
              </a:r>
              <a:r>
                <a:rPr lang="en-GB" sz="1400" noProof="0">
                  <a:solidFill>
                    <a:srgbClr val="333333"/>
                  </a:solidFill>
                </a:rPr>
                <a:t>Right click on your slide and click </a:t>
              </a:r>
              <a:r>
                <a:rPr lang="en-GB" sz="1400" b="1" noProof="0">
                  <a:solidFill>
                    <a:srgbClr val="333333"/>
                  </a:solidFill>
                </a:rPr>
                <a:t>Format Background</a:t>
              </a:r>
              <a:r>
                <a:rPr lang="en-GB" sz="1400" noProof="0">
                  <a:solidFill>
                    <a:srgbClr val="333333"/>
                  </a:solidFill>
                </a:rPr>
                <a:t>.</a:t>
              </a:r>
            </a:p>
          </p:txBody>
        </p:sp>
        <p:sp>
          <p:nvSpPr>
            <p:cNvPr id="17" name="TextBox 16">
              <a:extLst>
                <a:ext uri="{FF2B5EF4-FFF2-40B4-BE49-F238E27FC236}">
                  <a16:creationId xmlns:a16="http://schemas.microsoft.com/office/drawing/2014/main" id="{B57FD257-B520-494A-955C-D6588D4B7111}"/>
                </a:ext>
              </a:extLst>
            </p:cNvPr>
            <p:cNvSpPr txBox="1"/>
            <p:nvPr/>
          </p:nvSpPr>
          <p:spPr>
            <a:xfrm>
              <a:off x="838199" y="2415081"/>
              <a:ext cx="3507557" cy="738664"/>
            </a:xfrm>
            <a:prstGeom prst="rect">
              <a:avLst/>
            </a:prstGeom>
            <a:noFill/>
          </p:spPr>
          <p:txBody>
            <a:bodyPr wrap="square" rtlCol="0">
              <a:spAutoFit/>
            </a:bodyPr>
            <a:lstStyle/>
            <a:p>
              <a:r>
                <a:rPr lang="en-GB" sz="1400" b="1" noProof="0">
                  <a:solidFill>
                    <a:srgbClr val="333333"/>
                  </a:solidFill>
                </a:rPr>
                <a:t>2. </a:t>
              </a:r>
              <a:r>
                <a:rPr lang="en-GB" sz="1400" noProof="0">
                  <a:solidFill>
                    <a:srgbClr val="333333"/>
                  </a:solidFill>
                </a:rPr>
                <a:t>Click on </a:t>
              </a:r>
              <a:r>
                <a:rPr lang="en-GB" sz="1400" b="1" noProof="0">
                  <a:solidFill>
                    <a:srgbClr val="333333"/>
                  </a:solidFill>
                </a:rPr>
                <a:t>Fill</a:t>
              </a:r>
              <a:r>
                <a:rPr lang="en-GB" sz="1400" noProof="0">
                  <a:solidFill>
                    <a:srgbClr val="333333"/>
                  </a:solidFill>
                </a:rPr>
                <a:t> then </a:t>
              </a:r>
              <a:r>
                <a:rPr lang="en-GB" sz="1400" b="1" noProof="0">
                  <a:solidFill>
                    <a:srgbClr val="333333"/>
                  </a:solidFill>
                </a:rPr>
                <a:t>Picture or Texture Fill</a:t>
              </a:r>
              <a:r>
                <a:rPr lang="en-GB" sz="1400" noProof="0">
                  <a:solidFill>
                    <a:srgbClr val="333333"/>
                  </a:solidFill>
                </a:rPr>
                <a:t> and choose the image from your computer.</a:t>
              </a:r>
            </a:p>
          </p:txBody>
        </p:sp>
        <p:sp>
          <p:nvSpPr>
            <p:cNvPr id="20" name="TextBox 19">
              <a:extLst>
                <a:ext uri="{FF2B5EF4-FFF2-40B4-BE49-F238E27FC236}">
                  <a16:creationId xmlns:a16="http://schemas.microsoft.com/office/drawing/2014/main" id="{25826A89-32C2-491A-B4E5-066FF1F0D4BC}"/>
                </a:ext>
              </a:extLst>
            </p:cNvPr>
            <p:cNvSpPr txBox="1"/>
            <p:nvPr/>
          </p:nvSpPr>
          <p:spPr>
            <a:xfrm>
              <a:off x="838199" y="3153745"/>
              <a:ext cx="3507557" cy="523220"/>
            </a:xfrm>
            <a:prstGeom prst="rect">
              <a:avLst/>
            </a:prstGeom>
            <a:noFill/>
          </p:spPr>
          <p:txBody>
            <a:bodyPr wrap="square" rtlCol="0">
              <a:spAutoFit/>
            </a:bodyPr>
            <a:lstStyle/>
            <a:p>
              <a:r>
                <a:rPr lang="en-GB" sz="1400" b="1" noProof="0">
                  <a:solidFill>
                    <a:srgbClr val="333333"/>
                  </a:solidFill>
                </a:rPr>
                <a:t>3. </a:t>
              </a:r>
              <a:r>
                <a:rPr lang="en-GB" sz="1400" noProof="0">
                  <a:solidFill>
                    <a:srgbClr val="333333"/>
                  </a:solidFill>
                </a:rPr>
                <a:t>Click </a:t>
              </a:r>
              <a:r>
                <a:rPr lang="en-GB" sz="1400" b="1" noProof="0">
                  <a:solidFill>
                    <a:srgbClr val="333333"/>
                  </a:solidFill>
                </a:rPr>
                <a:t>Picture</a:t>
              </a:r>
              <a:r>
                <a:rPr lang="en-GB" sz="1400" noProof="0">
                  <a:solidFill>
                    <a:srgbClr val="333333"/>
                  </a:solidFill>
                </a:rPr>
                <a:t> on the Format Background Menu to alter your image.</a:t>
              </a:r>
            </a:p>
          </p:txBody>
        </p:sp>
        <p:sp>
          <p:nvSpPr>
            <p:cNvPr id="21" name="TextBox 20">
              <a:extLst>
                <a:ext uri="{FF2B5EF4-FFF2-40B4-BE49-F238E27FC236}">
                  <a16:creationId xmlns:a16="http://schemas.microsoft.com/office/drawing/2014/main" id="{80545D1A-BF56-4C9A-988B-FBAB0CDA5B4C}"/>
                </a:ext>
              </a:extLst>
            </p:cNvPr>
            <p:cNvSpPr txBox="1"/>
            <p:nvPr/>
          </p:nvSpPr>
          <p:spPr>
            <a:xfrm>
              <a:off x="838199" y="3697078"/>
              <a:ext cx="3507557" cy="523220"/>
            </a:xfrm>
            <a:prstGeom prst="rect">
              <a:avLst/>
            </a:prstGeom>
            <a:noFill/>
          </p:spPr>
          <p:txBody>
            <a:bodyPr wrap="square" rtlCol="0">
              <a:spAutoFit/>
            </a:bodyPr>
            <a:lstStyle/>
            <a:p>
              <a:r>
                <a:rPr lang="en-GB" sz="1400" b="1" noProof="0">
                  <a:solidFill>
                    <a:srgbClr val="333333"/>
                  </a:solidFill>
                </a:rPr>
                <a:t>4. </a:t>
              </a:r>
              <a:r>
                <a:rPr lang="en-GB" sz="1400" noProof="0">
                  <a:solidFill>
                    <a:srgbClr val="333333"/>
                  </a:solidFill>
                </a:rPr>
                <a:t>Choose </a:t>
              </a:r>
              <a:r>
                <a:rPr lang="en-GB" sz="1400" b="1" noProof="0">
                  <a:solidFill>
                    <a:srgbClr val="333333"/>
                  </a:solidFill>
                </a:rPr>
                <a:t>Picture Colour</a:t>
              </a:r>
              <a:r>
                <a:rPr lang="en-GB" sz="1400" noProof="0">
                  <a:solidFill>
                    <a:srgbClr val="333333"/>
                  </a:solidFill>
                </a:rPr>
                <a:t> to adjust the Saturation, Tone, and Colour.</a:t>
              </a:r>
            </a:p>
          </p:txBody>
        </p:sp>
        <p:sp>
          <p:nvSpPr>
            <p:cNvPr id="22" name="TextBox 21">
              <a:extLst>
                <a:ext uri="{FF2B5EF4-FFF2-40B4-BE49-F238E27FC236}">
                  <a16:creationId xmlns:a16="http://schemas.microsoft.com/office/drawing/2014/main" id="{C03F3385-47B4-4771-8D8F-D12E8A9244CD}"/>
                </a:ext>
              </a:extLst>
            </p:cNvPr>
            <p:cNvSpPr txBox="1"/>
            <p:nvPr/>
          </p:nvSpPr>
          <p:spPr>
            <a:xfrm>
              <a:off x="838199" y="4240412"/>
              <a:ext cx="3507557" cy="523220"/>
            </a:xfrm>
            <a:prstGeom prst="rect">
              <a:avLst/>
            </a:prstGeom>
            <a:noFill/>
          </p:spPr>
          <p:txBody>
            <a:bodyPr wrap="square" rtlCol="0">
              <a:spAutoFit/>
            </a:bodyPr>
            <a:lstStyle/>
            <a:p>
              <a:r>
                <a:rPr lang="en-GB" sz="1400" b="1" noProof="0">
                  <a:solidFill>
                    <a:srgbClr val="333333"/>
                  </a:solidFill>
                </a:rPr>
                <a:t>5. </a:t>
              </a:r>
              <a:r>
                <a:rPr lang="en-GB" sz="1400" noProof="0">
                  <a:solidFill>
                    <a:srgbClr val="333333"/>
                  </a:solidFill>
                </a:rPr>
                <a:t>Choose </a:t>
              </a:r>
              <a:r>
                <a:rPr lang="en-GB" sz="1400" b="1" noProof="0">
                  <a:solidFill>
                    <a:srgbClr val="333333"/>
                  </a:solidFill>
                </a:rPr>
                <a:t>Picture Correction</a:t>
              </a:r>
              <a:r>
                <a:rPr lang="en-GB" sz="1400" noProof="0">
                  <a:solidFill>
                    <a:srgbClr val="333333"/>
                  </a:solidFill>
                </a:rPr>
                <a:t> to adjust the Sharpness, Brightness, and Contrast.</a:t>
              </a:r>
            </a:p>
          </p:txBody>
        </p:sp>
      </p:grpSp>
    </p:spTree>
    <p:custDataLst>
      <p:tags r:id="rId1"/>
    </p:custDataLst>
    <p:extLst>
      <p:ext uri="{BB962C8B-B14F-4D97-AF65-F5344CB8AC3E}">
        <p14:creationId xmlns:p14="http://schemas.microsoft.com/office/powerpoint/2010/main" val="4277863326"/>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tudy v2">
    <p:bg>
      <p:bgPr>
        <a:solidFill>
          <a:schemeClr val="bg1"/>
        </a:solid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2C2CAE1B-067E-469A-A534-5031456E1A59}"/>
              </a:ext>
            </a:extLst>
          </p:cNvPr>
          <p:cNvGrpSpPr/>
          <p:nvPr userDrawn="1"/>
        </p:nvGrpSpPr>
        <p:grpSpPr>
          <a:xfrm rot="10800000">
            <a:off x="10868515" y="3098042"/>
            <a:ext cx="1946732" cy="3990582"/>
            <a:chOff x="10692184" y="-1639954"/>
            <a:chExt cx="1784352" cy="3657721"/>
          </a:xfrm>
          <a:noFill/>
        </p:grpSpPr>
        <p:sp>
          <p:nvSpPr>
            <p:cNvPr id="53" name="Hexagon 52">
              <a:extLst>
                <a:ext uri="{FF2B5EF4-FFF2-40B4-BE49-F238E27FC236}">
                  <a16:creationId xmlns:a16="http://schemas.microsoft.com/office/drawing/2014/main" id="{6ECFEA25-D74C-448D-A588-B940CFD66B1F}"/>
                </a:ext>
              </a:extLst>
            </p:cNvPr>
            <p:cNvSpPr/>
            <p:nvPr userDrawn="1"/>
          </p:nvSpPr>
          <p:spPr>
            <a:xfrm rot="5400000">
              <a:off x="10600392" y="778587"/>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4" name="Hexagon 53">
              <a:extLst>
                <a:ext uri="{FF2B5EF4-FFF2-40B4-BE49-F238E27FC236}">
                  <a16:creationId xmlns:a16="http://schemas.microsoft.com/office/drawing/2014/main" id="{1D6BAE1A-652C-4E6D-95A4-0000BCEB8824}"/>
                </a:ext>
              </a:extLst>
            </p:cNvPr>
            <p:cNvSpPr/>
            <p:nvPr userDrawn="1"/>
          </p:nvSpPr>
          <p:spPr>
            <a:xfrm rot="5400000">
              <a:off x="11237356" y="-384788"/>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5" name="Hexagon 54">
              <a:extLst>
                <a:ext uri="{FF2B5EF4-FFF2-40B4-BE49-F238E27FC236}">
                  <a16:creationId xmlns:a16="http://schemas.microsoft.com/office/drawing/2014/main" id="{0F9374D9-1C64-4577-96F0-B991DEC7F27E}"/>
                </a:ext>
              </a:extLst>
            </p:cNvPr>
            <p:cNvSpPr/>
            <p:nvPr userDrawn="1"/>
          </p:nvSpPr>
          <p:spPr>
            <a:xfrm rot="5400000">
              <a:off x="10600392" y="-1548162"/>
              <a:ext cx="1330972" cy="1147388"/>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sp>
        <p:nvSpPr>
          <p:cNvPr id="59" name="Text Placeholder 58">
            <a:extLst>
              <a:ext uri="{FF2B5EF4-FFF2-40B4-BE49-F238E27FC236}">
                <a16:creationId xmlns:a16="http://schemas.microsoft.com/office/drawing/2014/main" id="{E8631E8E-4623-44C2-AD08-C2CFEFDE5065}"/>
              </a:ext>
            </a:extLst>
          </p:cNvPr>
          <p:cNvSpPr>
            <a:spLocks noGrp="1"/>
          </p:cNvSpPr>
          <p:nvPr>
            <p:ph type="body" sz="quarter" idx="27" hasCustomPrompt="1"/>
          </p:nvPr>
        </p:nvSpPr>
        <p:spPr>
          <a:xfrm>
            <a:off x="8389595" y="-1"/>
            <a:ext cx="3802406" cy="3589649"/>
          </a:xfrm>
          <a:solidFill>
            <a:schemeClr val="accent5"/>
          </a:solidFill>
        </p:spPr>
        <p:txBody>
          <a:bodyPr/>
          <a:lstStyle>
            <a:lvl1pPr>
              <a:defRPr/>
            </a:lvl1pPr>
          </a:lstStyle>
          <a:p>
            <a:pPr lvl="0"/>
            <a:r>
              <a:rPr lang="en-GB" noProof="0"/>
              <a:t> </a:t>
            </a:r>
          </a:p>
        </p:txBody>
      </p:sp>
      <p:sp>
        <p:nvSpPr>
          <p:cNvPr id="5" name="Rectangle 4">
            <a:extLst>
              <a:ext uri="{FF2B5EF4-FFF2-40B4-BE49-F238E27FC236}">
                <a16:creationId xmlns:a16="http://schemas.microsoft.com/office/drawing/2014/main" id="{AF3550AB-8CD5-4B0B-A7A3-7D92B71818E5}"/>
              </a:ext>
            </a:extLst>
          </p:cNvPr>
          <p:cNvSpPr/>
          <p:nvPr userDrawn="1"/>
        </p:nvSpPr>
        <p:spPr>
          <a:xfrm>
            <a:off x="4699322" y="0"/>
            <a:ext cx="36923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6" name="Rectangle 25">
            <a:extLst>
              <a:ext uri="{FF2B5EF4-FFF2-40B4-BE49-F238E27FC236}">
                <a16:creationId xmlns:a16="http://schemas.microsoft.com/office/drawing/2014/main" id="{63720014-3C93-4217-A92B-39B11C470344}"/>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noProof="0" smtClean="0"/>
              <a:pPr/>
              <a:t>‹#›</a:t>
            </a:fld>
            <a:endParaRPr lang="en-GB" noProof="0"/>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5" name="Text Placeholder 20">
            <a:extLst>
              <a:ext uri="{FF2B5EF4-FFF2-40B4-BE49-F238E27FC236}">
                <a16:creationId xmlns:a16="http://schemas.microsoft.com/office/drawing/2014/main" id="{91F9E971-0944-4459-A75A-C13804B31A7C}"/>
              </a:ext>
            </a:extLst>
          </p:cNvPr>
          <p:cNvSpPr>
            <a:spLocks noGrp="1"/>
          </p:cNvSpPr>
          <p:nvPr>
            <p:ph type="body" sz="quarter" idx="12" hasCustomPrompt="1"/>
          </p:nvPr>
        </p:nvSpPr>
        <p:spPr>
          <a:xfrm>
            <a:off x="1130301" y="1693488"/>
            <a:ext cx="3464848" cy="3964850"/>
          </a:xfrm>
        </p:spPr>
        <p:txBody>
          <a:bodyPr/>
          <a:lstStyle>
            <a:lvl1pPr>
              <a:defRPr sz="1800"/>
            </a:lvl1pPr>
            <a:lvl2pPr>
              <a:defRPr sz="1800"/>
            </a:lvl2pPr>
            <a:lvl3pPr>
              <a:defRPr sz="1600"/>
            </a:lvl3pPr>
            <a:lvl4pPr>
              <a:defRPr sz="1400"/>
            </a:lvl4pPr>
            <a:lvl5pPr>
              <a:defRPr sz="1400"/>
            </a:lvl5pPr>
          </a:lstStyle>
          <a:p>
            <a:pPr lvl="0"/>
            <a:r>
              <a:rPr lang="en-GB" noProof="0" dirty="0"/>
              <a:t>Enter text here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a:extLst>
              <a:ext uri="{FF2B5EF4-FFF2-40B4-BE49-F238E27FC236}">
                <a16:creationId xmlns:a16="http://schemas.microsoft.com/office/drawing/2014/main" id="{3FB22CBF-A452-4D1C-B29B-E15805D61C78}"/>
              </a:ext>
            </a:extLst>
          </p:cNvPr>
          <p:cNvSpPr>
            <a:spLocks noGrp="1"/>
          </p:cNvSpPr>
          <p:nvPr>
            <p:ph type="body" sz="quarter" idx="13" hasCustomPrompt="1"/>
          </p:nvPr>
        </p:nvSpPr>
        <p:spPr>
          <a:xfrm>
            <a:off x="5073651" y="312103"/>
            <a:ext cx="1022350" cy="822325"/>
          </a:xfrm>
        </p:spPr>
        <p:txBody>
          <a:bodyPr lIns="0" rIns="0" anchor="ctr"/>
          <a:lstStyle>
            <a:lvl1pPr algn="ctr">
              <a:defRPr sz="4800">
                <a:solidFill>
                  <a:schemeClr val="accent3"/>
                </a:solidFill>
              </a:defRPr>
            </a:lvl1pPr>
          </a:lstStyle>
          <a:p>
            <a:pPr lvl="0"/>
            <a:r>
              <a:rPr lang="en-GB" noProof="0"/>
              <a:t>XX</a:t>
            </a:r>
          </a:p>
        </p:txBody>
      </p:sp>
      <p:sp>
        <p:nvSpPr>
          <p:cNvPr id="11" name="Text Placeholder 10">
            <a:extLst>
              <a:ext uri="{FF2B5EF4-FFF2-40B4-BE49-F238E27FC236}">
                <a16:creationId xmlns:a16="http://schemas.microsoft.com/office/drawing/2014/main" id="{33DC5C97-343A-4B9F-BD1E-5DF491640F19}"/>
              </a:ext>
            </a:extLst>
          </p:cNvPr>
          <p:cNvSpPr>
            <a:spLocks noGrp="1"/>
          </p:cNvSpPr>
          <p:nvPr>
            <p:ph type="body" sz="quarter" idx="14" hasCustomPrompt="1"/>
          </p:nvPr>
        </p:nvSpPr>
        <p:spPr>
          <a:xfrm>
            <a:off x="6096000" y="312103"/>
            <a:ext cx="1889125" cy="822325"/>
          </a:xfrm>
        </p:spPr>
        <p:txBody>
          <a:bodyPr anchor="ctr"/>
          <a:lstStyle>
            <a:lvl1pPr>
              <a:defRPr sz="1600">
                <a:solidFill>
                  <a:schemeClr val="bg1"/>
                </a:solidFill>
              </a:defRPr>
            </a:lvl1pPr>
          </a:lstStyle>
          <a:p>
            <a:pPr lvl="0"/>
            <a:r>
              <a:rPr lang="en-GB" noProof="0"/>
              <a:t>Enter text here</a:t>
            </a:r>
          </a:p>
        </p:txBody>
      </p:sp>
      <p:sp>
        <p:nvSpPr>
          <p:cNvPr id="32" name="Text Placeholder 7">
            <a:extLst>
              <a:ext uri="{FF2B5EF4-FFF2-40B4-BE49-F238E27FC236}">
                <a16:creationId xmlns:a16="http://schemas.microsoft.com/office/drawing/2014/main" id="{6285F0A5-DB56-4253-9DBB-E56235ADFB47}"/>
              </a:ext>
            </a:extLst>
          </p:cNvPr>
          <p:cNvSpPr>
            <a:spLocks noGrp="1"/>
          </p:cNvSpPr>
          <p:nvPr>
            <p:ph type="body" sz="quarter" idx="15" hasCustomPrompt="1"/>
          </p:nvPr>
        </p:nvSpPr>
        <p:spPr>
          <a:xfrm>
            <a:off x="5073651" y="1404620"/>
            <a:ext cx="1022350" cy="822325"/>
          </a:xfrm>
        </p:spPr>
        <p:txBody>
          <a:bodyPr lIns="0" rIns="0" anchor="ctr"/>
          <a:lstStyle>
            <a:lvl1pPr algn="ctr">
              <a:defRPr sz="4800">
                <a:solidFill>
                  <a:schemeClr val="accent4"/>
                </a:solidFill>
              </a:defRPr>
            </a:lvl1pPr>
          </a:lstStyle>
          <a:p>
            <a:pPr lvl="0"/>
            <a:r>
              <a:rPr lang="en-GB" noProof="0"/>
              <a:t>XX</a:t>
            </a:r>
          </a:p>
        </p:txBody>
      </p:sp>
      <p:sp>
        <p:nvSpPr>
          <p:cNvPr id="34" name="Text Placeholder 10">
            <a:extLst>
              <a:ext uri="{FF2B5EF4-FFF2-40B4-BE49-F238E27FC236}">
                <a16:creationId xmlns:a16="http://schemas.microsoft.com/office/drawing/2014/main" id="{6AF219E5-E6A5-4AD0-A987-497E0543D7D5}"/>
              </a:ext>
            </a:extLst>
          </p:cNvPr>
          <p:cNvSpPr>
            <a:spLocks noGrp="1"/>
          </p:cNvSpPr>
          <p:nvPr>
            <p:ph type="body" sz="quarter" idx="16" hasCustomPrompt="1"/>
          </p:nvPr>
        </p:nvSpPr>
        <p:spPr>
          <a:xfrm>
            <a:off x="6096000" y="1404620"/>
            <a:ext cx="1889125" cy="822325"/>
          </a:xfrm>
        </p:spPr>
        <p:txBody>
          <a:bodyPr anchor="ctr"/>
          <a:lstStyle>
            <a:lvl1pPr>
              <a:defRPr sz="1600">
                <a:solidFill>
                  <a:schemeClr val="bg1"/>
                </a:solidFill>
              </a:defRPr>
            </a:lvl1pPr>
          </a:lstStyle>
          <a:p>
            <a:pPr lvl="0"/>
            <a:r>
              <a:rPr lang="en-GB" noProof="0"/>
              <a:t>Enter text here</a:t>
            </a:r>
          </a:p>
        </p:txBody>
      </p:sp>
      <p:sp>
        <p:nvSpPr>
          <p:cNvPr id="35" name="Text Placeholder 7">
            <a:extLst>
              <a:ext uri="{FF2B5EF4-FFF2-40B4-BE49-F238E27FC236}">
                <a16:creationId xmlns:a16="http://schemas.microsoft.com/office/drawing/2014/main" id="{9C0DEF12-C751-44B2-B17A-BC778636D3BC}"/>
              </a:ext>
            </a:extLst>
          </p:cNvPr>
          <p:cNvSpPr>
            <a:spLocks noGrp="1"/>
          </p:cNvSpPr>
          <p:nvPr>
            <p:ph type="body" sz="quarter" idx="17" hasCustomPrompt="1"/>
          </p:nvPr>
        </p:nvSpPr>
        <p:spPr>
          <a:xfrm>
            <a:off x="5073651" y="2497137"/>
            <a:ext cx="1022350" cy="822325"/>
          </a:xfrm>
        </p:spPr>
        <p:txBody>
          <a:bodyPr lIns="0" rIns="0" anchor="ctr"/>
          <a:lstStyle>
            <a:lvl1pPr algn="ctr">
              <a:defRPr sz="4800">
                <a:solidFill>
                  <a:schemeClr val="accent3"/>
                </a:solidFill>
              </a:defRPr>
            </a:lvl1pPr>
          </a:lstStyle>
          <a:p>
            <a:pPr lvl="0"/>
            <a:r>
              <a:rPr lang="en-GB" noProof="0"/>
              <a:t>XX</a:t>
            </a:r>
          </a:p>
        </p:txBody>
      </p:sp>
      <p:sp>
        <p:nvSpPr>
          <p:cNvPr id="36" name="Text Placeholder 10">
            <a:extLst>
              <a:ext uri="{FF2B5EF4-FFF2-40B4-BE49-F238E27FC236}">
                <a16:creationId xmlns:a16="http://schemas.microsoft.com/office/drawing/2014/main" id="{3BA7DE11-CEAB-4168-B451-5A078A67D632}"/>
              </a:ext>
            </a:extLst>
          </p:cNvPr>
          <p:cNvSpPr>
            <a:spLocks noGrp="1"/>
          </p:cNvSpPr>
          <p:nvPr>
            <p:ph type="body" sz="quarter" idx="18" hasCustomPrompt="1"/>
          </p:nvPr>
        </p:nvSpPr>
        <p:spPr>
          <a:xfrm>
            <a:off x="6096000" y="2497137"/>
            <a:ext cx="1889125" cy="822325"/>
          </a:xfrm>
        </p:spPr>
        <p:txBody>
          <a:bodyPr anchor="ctr"/>
          <a:lstStyle>
            <a:lvl1pPr>
              <a:defRPr sz="1600">
                <a:solidFill>
                  <a:schemeClr val="bg1"/>
                </a:solidFill>
              </a:defRPr>
            </a:lvl1pPr>
          </a:lstStyle>
          <a:p>
            <a:pPr lvl="0"/>
            <a:r>
              <a:rPr lang="en-GB" noProof="0"/>
              <a:t>Enter text here</a:t>
            </a:r>
          </a:p>
        </p:txBody>
      </p:sp>
      <p:sp>
        <p:nvSpPr>
          <p:cNvPr id="38" name="Text Placeholder 7">
            <a:extLst>
              <a:ext uri="{FF2B5EF4-FFF2-40B4-BE49-F238E27FC236}">
                <a16:creationId xmlns:a16="http://schemas.microsoft.com/office/drawing/2014/main" id="{3C818EC3-8F5E-4B67-B6B0-E4A678E196CB}"/>
              </a:ext>
            </a:extLst>
          </p:cNvPr>
          <p:cNvSpPr>
            <a:spLocks noGrp="1"/>
          </p:cNvSpPr>
          <p:nvPr>
            <p:ph type="body" sz="quarter" idx="19" hasCustomPrompt="1"/>
          </p:nvPr>
        </p:nvSpPr>
        <p:spPr>
          <a:xfrm>
            <a:off x="5073651" y="3589654"/>
            <a:ext cx="1022350" cy="822325"/>
          </a:xfrm>
        </p:spPr>
        <p:txBody>
          <a:bodyPr lIns="0" rIns="0" anchor="ctr"/>
          <a:lstStyle>
            <a:lvl1pPr algn="ctr">
              <a:defRPr sz="4800">
                <a:solidFill>
                  <a:schemeClr val="accent4"/>
                </a:solidFill>
              </a:defRPr>
            </a:lvl1pPr>
          </a:lstStyle>
          <a:p>
            <a:pPr lvl="0"/>
            <a:r>
              <a:rPr lang="en-GB" noProof="0"/>
              <a:t>XX</a:t>
            </a:r>
          </a:p>
        </p:txBody>
      </p:sp>
      <p:sp>
        <p:nvSpPr>
          <p:cNvPr id="40" name="Text Placeholder 10">
            <a:extLst>
              <a:ext uri="{FF2B5EF4-FFF2-40B4-BE49-F238E27FC236}">
                <a16:creationId xmlns:a16="http://schemas.microsoft.com/office/drawing/2014/main" id="{2662147B-54D7-4CC0-8279-6E9712EC37A5}"/>
              </a:ext>
            </a:extLst>
          </p:cNvPr>
          <p:cNvSpPr>
            <a:spLocks noGrp="1"/>
          </p:cNvSpPr>
          <p:nvPr>
            <p:ph type="body" sz="quarter" idx="20" hasCustomPrompt="1"/>
          </p:nvPr>
        </p:nvSpPr>
        <p:spPr>
          <a:xfrm>
            <a:off x="6096000" y="3589654"/>
            <a:ext cx="1889125" cy="822325"/>
          </a:xfrm>
        </p:spPr>
        <p:txBody>
          <a:bodyPr anchor="ctr"/>
          <a:lstStyle>
            <a:lvl1pPr>
              <a:defRPr sz="1600">
                <a:solidFill>
                  <a:schemeClr val="bg1"/>
                </a:solidFill>
              </a:defRPr>
            </a:lvl1pPr>
          </a:lstStyle>
          <a:p>
            <a:pPr lvl="0"/>
            <a:r>
              <a:rPr lang="en-GB" noProof="0"/>
              <a:t>Enter text here</a:t>
            </a:r>
          </a:p>
        </p:txBody>
      </p:sp>
      <p:sp>
        <p:nvSpPr>
          <p:cNvPr id="44" name="Text Placeholder 7">
            <a:extLst>
              <a:ext uri="{FF2B5EF4-FFF2-40B4-BE49-F238E27FC236}">
                <a16:creationId xmlns:a16="http://schemas.microsoft.com/office/drawing/2014/main" id="{AD98EFA5-FC09-4780-8D50-8A41C19919EA}"/>
              </a:ext>
            </a:extLst>
          </p:cNvPr>
          <p:cNvSpPr>
            <a:spLocks noGrp="1"/>
          </p:cNvSpPr>
          <p:nvPr>
            <p:ph type="body" sz="quarter" idx="21" hasCustomPrompt="1"/>
          </p:nvPr>
        </p:nvSpPr>
        <p:spPr>
          <a:xfrm>
            <a:off x="5073651" y="4682171"/>
            <a:ext cx="1022350" cy="822325"/>
          </a:xfrm>
        </p:spPr>
        <p:txBody>
          <a:bodyPr lIns="0" rIns="0" anchor="ctr"/>
          <a:lstStyle>
            <a:lvl1pPr algn="ctr">
              <a:defRPr sz="4800">
                <a:solidFill>
                  <a:schemeClr val="accent3"/>
                </a:solidFill>
              </a:defRPr>
            </a:lvl1pPr>
          </a:lstStyle>
          <a:p>
            <a:pPr lvl="0"/>
            <a:r>
              <a:rPr lang="en-GB" noProof="0"/>
              <a:t>XX</a:t>
            </a:r>
          </a:p>
        </p:txBody>
      </p:sp>
      <p:sp>
        <p:nvSpPr>
          <p:cNvPr id="45" name="Text Placeholder 10">
            <a:extLst>
              <a:ext uri="{FF2B5EF4-FFF2-40B4-BE49-F238E27FC236}">
                <a16:creationId xmlns:a16="http://schemas.microsoft.com/office/drawing/2014/main" id="{5FABB8D5-59FB-45B0-8A62-C52A2CB6B9BC}"/>
              </a:ext>
            </a:extLst>
          </p:cNvPr>
          <p:cNvSpPr>
            <a:spLocks noGrp="1"/>
          </p:cNvSpPr>
          <p:nvPr>
            <p:ph type="body" sz="quarter" idx="22" hasCustomPrompt="1"/>
          </p:nvPr>
        </p:nvSpPr>
        <p:spPr>
          <a:xfrm>
            <a:off x="6096000" y="4682171"/>
            <a:ext cx="1889125" cy="822325"/>
          </a:xfrm>
        </p:spPr>
        <p:txBody>
          <a:bodyPr anchor="ctr"/>
          <a:lstStyle>
            <a:lvl1pPr>
              <a:defRPr sz="1600">
                <a:solidFill>
                  <a:schemeClr val="bg1"/>
                </a:solidFill>
              </a:defRPr>
            </a:lvl1pPr>
          </a:lstStyle>
          <a:p>
            <a:pPr lvl="0"/>
            <a:r>
              <a:rPr lang="en-GB" noProof="0"/>
              <a:t>Enter text here</a:t>
            </a:r>
          </a:p>
        </p:txBody>
      </p:sp>
      <p:sp>
        <p:nvSpPr>
          <p:cNvPr id="46" name="Text Placeholder 7">
            <a:extLst>
              <a:ext uri="{FF2B5EF4-FFF2-40B4-BE49-F238E27FC236}">
                <a16:creationId xmlns:a16="http://schemas.microsoft.com/office/drawing/2014/main" id="{E2DFBDD0-F619-4B80-8234-76F86E85811D}"/>
              </a:ext>
            </a:extLst>
          </p:cNvPr>
          <p:cNvSpPr>
            <a:spLocks noGrp="1"/>
          </p:cNvSpPr>
          <p:nvPr>
            <p:ph type="body" sz="quarter" idx="23" hasCustomPrompt="1"/>
          </p:nvPr>
        </p:nvSpPr>
        <p:spPr>
          <a:xfrm>
            <a:off x="5073651" y="5774690"/>
            <a:ext cx="1022350" cy="822325"/>
          </a:xfrm>
        </p:spPr>
        <p:txBody>
          <a:bodyPr lIns="0" rIns="0" anchor="ctr"/>
          <a:lstStyle>
            <a:lvl1pPr algn="ctr">
              <a:defRPr sz="4800">
                <a:solidFill>
                  <a:schemeClr val="accent4"/>
                </a:solidFill>
              </a:defRPr>
            </a:lvl1pPr>
          </a:lstStyle>
          <a:p>
            <a:pPr lvl="0"/>
            <a:r>
              <a:rPr lang="en-GB" noProof="0"/>
              <a:t>XX</a:t>
            </a:r>
          </a:p>
        </p:txBody>
      </p:sp>
      <p:sp>
        <p:nvSpPr>
          <p:cNvPr id="47" name="Text Placeholder 10">
            <a:extLst>
              <a:ext uri="{FF2B5EF4-FFF2-40B4-BE49-F238E27FC236}">
                <a16:creationId xmlns:a16="http://schemas.microsoft.com/office/drawing/2014/main" id="{3FC68AF3-77A7-425A-AB1A-9EEC8E99CC30}"/>
              </a:ext>
            </a:extLst>
          </p:cNvPr>
          <p:cNvSpPr>
            <a:spLocks noGrp="1"/>
          </p:cNvSpPr>
          <p:nvPr>
            <p:ph type="body" sz="quarter" idx="24" hasCustomPrompt="1"/>
          </p:nvPr>
        </p:nvSpPr>
        <p:spPr>
          <a:xfrm>
            <a:off x="6096000" y="5774690"/>
            <a:ext cx="1889125" cy="822325"/>
          </a:xfrm>
        </p:spPr>
        <p:txBody>
          <a:bodyPr anchor="ctr"/>
          <a:lstStyle>
            <a:lvl1pPr>
              <a:defRPr sz="1600">
                <a:solidFill>
                  <a:schemeClr val="bg1"/>
                </a:solidFill>
              </a:defRPr>
            </a:lvl1pPr>
          </a:lstStyle>
          <a:p>
            <a:pPr lvl="0"/>
            <a:r>
              <a:rPr lang="en-GB" noProof="0"/>
              <a:t>Enter text here</a:t>
            </a:r>
          </a:p>
        </p:txBody>
      </p:sp>
      <p:cxnSp>
        <p:nvCxnSpPr>
          <p:cNvPr id="14" name="Straight Connector 13">
            <a:extLst>
              <a:ext uri="{FF2B5EF4-FFF2-40B4-BE49-F238E27FC236}">
                <a16:creationId xmlns:a16="http://schemas.microsoft.com/office/drawing/2014/main" id="{E492DED1-4C19-43AD-B3B3-6D22E2F39941}"/>
              </a:ext>
            </a:extLst>
          </p:cNvPr>
          <p:cNvCxnSpPr>
            <a:cxnSpLocks/>
          </p:cNvCxnSpPr>
          <p:nvPr userDrawn="1"/>
        </p:nvCxnSpPr>
        <p:spPr>
          <a:xfrm>
            <a:off x="5151120" y="1252220"/>
            <a:ext cx="275336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CAA70B6-AA2B-4AEB-91DC-0B35E19BB4BD}"/>
              </a:ext>
            </a:extLst>
          </p:cNvPr>
          <p:cNvCxnSpPr>
            <a:cxnSpLocks/>
          </p:cNvCxnSpPr>
          <p:nvPr userDrawn="1"/>
        </p:nvCxnSpPr>
        <p:spPr>
          <a:xfrm>
            <a:off x="5151120" y="2346960"/>
            <a:ext cx="275336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F9622E6-0ADE-4BFF-9C75-1434948644F6}"/>
              </a:ext>
            </a:extLst>
          </p:cNvPr>
          <p:cNvCxnSpPr>
            <a:cxnSpLocks/>
          </p:cNvCxnSpPr>
          <p:nvPr userDrawn="1"/>
        </p:nvCxnSpPr>
        <p:spPr>
          <a:xfrm>
            <a:off x="5151120" y="3441700"/>
            <a:ext cx="275336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883F6D1-56A8-427D-8784-5CD251A94547}"/>
              </a:ext>
            </a:extLst>
          </p:cNvPr>
          <p:cNvCxnSpPr>
            <a:cxnSpLocks/>
          </p:cNvCxnSpPr>
          <p:nvPr userDrawn="1"/>
        </p:nvCxnSpPr>
        <p:spPr>
          <a:xfrm>
            <a:off x="5151120" y="4536440"/>
            <a:ext cx="275336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7FC992C-469D-41DB-AE24-83B39EB78B53}"/>
              </a:ext>
            </a:extLst>
          </p:cNvPr>
          <p:cNvCxnSpPr>
            <a:cxnSpLocks/>
          </p:cNvCxnSpPr>
          <p:nvPr userDrawn="1"/>
        </p:nvCxnSpPr>
        <p:spPr>
          <a:xfrm>
            <a:off x="5151120" y="5631180"/>
            <a:ext cx="275336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23356E14-0BCC-44F3-AC41-2C46BDEBB3BE}"/>
              </a:ext>
            </a:extLst>
          </p:cNvPr>
          <p:cNvSpPr>
            <a:spLocks noGrp="1"/>
          </p:cNvSpPr>
          <p:nvPr>
            <p:ph type="body" sz="quarter" idx="25" hasCustomPrompt="1"/>
          </p:nvPr>
        </p:nvSpPr>
        <p:spPr>
          <a:xfrm>
            <a:off x="8767763" y="312103"/>
            <a:ext cx="3111817" cy="822960"/>
          </a:xfrm>
        </p:spPr>
        <p:txBody>
          <a:bodyPr anchor="b"/>
          <a:lstStyle>
            <a:lvl1pPr>
              <a:defRPr b="1"/>
            </a:lvl1pPr>
          </a:lstStyle>
          <a:p>
            <a:pPr lvl="0"/>
            <a:r>
              <a:rPr lang="en-GB" noProof="0"/>
              <a:t>Enter heading here</a:t>
            </a:r>
          </a:p>
        </p:txBody>
      </p:sp>
      <p:sp>
        <p:nvSpPr>
          <p:cNvPr id="22" name="Text Placeholder 21">
            <a:extLst>
              <a:ext uri="{FF2B5EF4-FFF2-40B4-BE49-F238E27FC236}">
                <a16:creationId xmlns:a16="http://schemas.microsoft.com/office/drawing/2014/main" id="{D5319DD9-5623-4553-900D-979263888EE7}"/>
              </a:ext>
            </a:extLst>
          </p:cNvPr>
          <p:cNvSpPr>
            <a:spLocks noGrp="1"/>
          </p:cNvSpPr>
          <p:nvPr>
            <p:ph type="body" sz="quarter" idx="26" hasCustomPrompt="1"/>
          </p:nvPr>
        </p:nvSpPr>
        <p:spPr>
          <a:xfrm>
            <a:off x="8767763" y="1214120"/>
            <a:ext cx="3111500" cy="2214879"/>
          </a:xfrm>
        </p:spPr>
        <p:txBody>
          <a:bodyPr/>
          <a:lstStyle>
            <a:lvl1pPr>
              <a:defRPr sz="1600"/>
            </a:lvl1pPr>
            <a:lvl2pPr>
              <a:defRPr sz="1600"/>
            </a:lvl2pPr>
            <a:lvl3pPr>
              <a:defRPr sz="1400"/>
            </a:lvl3pPr>
            <a:lvl4pPr>
              <a:defRPr sz="1200"/>
            </a:lvl4pPr>
            <a:lvl5pPr>
              <a:defRPr sz="1200"/>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Title 22">
            <a:extLst>
              <a:ext uri="{FF2B5EF4-FFF2-40B4-BE49-F238E27FC236}">
                <a16:creationId xmlns:a16="http://schemas.microsoft.com/office/drawing/2014/main" id="{1F179DD4-0DB8-4AD0-B2AE-C3587F23A39F}"/>
              </a:ext>
            </a:extLst>
          </p:cNvPr>
          <p:cNvSpPr>
            <a:spLocks noGrp="1"/>
          </p:cNvSpPr>
          <p:nvPr>
            <p:ph type="title" hasCustomPrompt="1"/>
          </p:nvPr>
        </p:nvSpPr>
        <p:spPr>
          <a:xfrm>
            <a:off x="1130300" y="524414"/>
            <a:ext cx="3464848" cy="912178"/>
          </a:xfrm>
        </p:spPr>
        <p:txBody>
          <a:bodyPr/>
          <a:lstStyle>
            <a:lvl1pPr>
              <a:defRPr/>
            </a:lvl1pPr>
          </a:lstStyle>
          <a:p>
            <a:r>
              <a:rPr lang="en-GB" noProof="0" dirty="0"/>
              <a:t>Enter title here</a:t>
            </a:r>
          </a:p>
        </p:txBody>
      </p:sp>
    </p:spTree>
    <p:custDataLst>
      <p:tags r:id="rId1"/>
    </p:custDataLst>
    <p:extLst>
      <p:ext uri="{BB962C8B-B14F-4D97-AF65-F5344CB8AC3E}">
        <p14:creationId xmlns:p14="http://schemas.microsoft.com/office/powerpoint/2010/main" val="457988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4" name="Hexagon 13">
            <a:extLst>
              <a:ext uri="{FF2B5EF4-FFF2-40B4-BE49-F238E27FC236}">
                <a16:creationId xmlns:a16="http://schemas.microsoft.com/office/drawing/2014/main" id="{F387BD0A-58E3-4707-BC3B-FC0C795EBAFF}"/>
              </a:ext>
            </a:extLst>
          </p:cNvPr>
          <p:cNvSpPr/>
          <p:nvPr userDrawn="1"/>
        </p:nvSpPr>
        <p:spPr>
          <a:xfrm>
            <a:off x="7509827" y="2941677"/>
            <a:ext cx="3933854" cy="3391254"/>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r>
              <a:rPr lang="en-GB" sz="4000" dirty="0">
                <a:solidFill>
                  <a:schemeClr val="accent2"/>
                </a:solidFill>
              </a:rPr>
              <a:t>Thank you</a:t>
            </a:r>
          </a:p>
        </p:txBody>
      </p:sp>
      <p:grpSp>
        <p:nvGrpSpPr>
          <p:cNvPr id="7" name="Group 6">
            <a:extLst>
              <a:ext uri="{FF2B5EF4-FFF2-40B4-BE49-F238E27FC236}">
                <a16:creationId xmlns:a16="http://schemas.microsoft.com/office/drawing/2014/main" id="{3ABC50D4-7221-47F1-825F-A17B3542A346}"/>
              </a:ext>
            </a:extLst>
          </p:cNvPr>
          <p:cNvGrpSpPr/>
          <p:nvPr userDrawn="1"/>
        </p:nvGrpSpPr>
        <p:grpSpPr>
          <a:xfrm>
            <a:off x="9875462" y="-592128"/>
            <a:ext cx="2641657" cy="2714067"/>
            <a:chOff x="10055225" y="-469915"/>
            <a:chExt cx="2421312" cy="2487682"/>
          </a:xfrm>
        </p:grpSpPr>
        <p:sp>
          <p:nvSpPr>
            <p:cNvPr id="8" name="Hexagon 7">
              <a:extLst>
                <a:ext uri="{FF2B5EF4-FFF2-40B4-BE49-F238E27FC236}">
                  <a16:creationId xmlns:a16="http://schemas.microsoft.com/office/drawing/2014/main" id="{F84970D6-4E8B-4039-A22E-CCC9C5DE0DD8}"/>
                </a:ext>
              </a:extLst>
            </p:cNvPr>
            <p:cNvSpPr/>
            <p:nvPr userDrawn="1"/>
          </p:nvSpPr>
          <p:spPr>
            <a:xfrm rot="5400000">
              <a:off x="10600395" y="778587"/>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dirty="0"/>
            </a:p>
          </p:txBody>
        </p:sp>
        <p:sp>
          <p:nvSpPr>
            <p:cNvPr id="9" name="Hexagon 8">
              <a:extLst>
                <a:ext uri="{FF2B5EF4-FFF2-40B4-BE49-F238E27FC236}">
                  <a16:creationId xmlns:a16="http://schemas.microsoft.com/office/drawing/2014/main" id="{455ADE3E-5C68-4FAC-8CF6-68514EBAA91D}"/>
                </a:ext>
              </a:extLst>
            </p:cNvPr>
            <p:cNvSpPr/>
            <p:nvPr userDrawn="1"/>
          </p:nvSpPr>
          <p:spPr>
            <a:xfrm rot="5400000">
              <a:off x="11237357" y="-378123"/>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dirty="0"/>
            </a:p>
          </p:txBody>
        </p:sp>
        <p:sp>
          <p:nvSpPr>
            <p:cNvPr id="10" name="Hexagon 9">
              <a:extLst>
                <a:ext uri="{FF2B5EF4-FFF2-40B4-BE49-F238E27FC236}">
                  <a16:creationId xmlns:a16="http://schemas.microsoft.com/office/drawing/2014/main" id="{CB34C25C-2BCA-4B76-A79F-F4CD1C89436B}"/>
                </a:ext>
              </a:extLst>
            </p:cNvPr>
            <p:cNvSpPr/>
            <p:nvPr userDrawn="1"/>
          </p:nvSpPr>
          <p:spPr>
            <a:xfrm rot="5400000">
              <a:off x="9963433" y="-378123"/>
              <a:ext cx="1330972" cy="1147388"/>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dirty="0"/>
            </a:p>
          </p:txBody>
        </p:sp>
      </p:grpSp>
      <p:sp>
        <p:nvSpPr>
          <p:cNvPr id="11" name="Text Placeholder 35">
            <a:extLst>
              <a:ext uri="{FF2B5EF4-FFF2-40B4-BE49-F238E27FC236}">
                <a16:creationId xmlns:a16="http://schemas.microsoft.com/office/drawing/2014/main" id="{ACDE17B6-D9D8-4CD3-BAEA-C07E506D62DC}"/>
              </a:ext>
            </a:extLst>
          </p:cNvPr>
          <p:cNvSpPr>
            <a:spLocks noGrp="1"/>
          </p:cNvSpPr>
          <p:nvPr>
            <p:ph type="body" sz="quarter" idx="15" hasCustomPrompt="1"/>
          </p:nvPr>
        </p:nvSpPr>
        <p:spPr>
          <a:xfrm>
            <a:off x="6458598" y="4720031"/>
            <a:ext cx="1870963" cy="1612900"/>
          </a:xfrm>
          <a:custGeom>
            <a:avLst/>
            <a:gdLst>
              <a:gd name="connsiteX0" fmla="*/ 423080 w 1963088"/>
              <a:gd name="connsiteY0" fmla="*/ 0 h 1692318"/>
              <a:gd name="connsiteX1" fmla="*/ 1540009 w 1963088"/>
              <a:gd name="connsiteY1" fmla="*/ 0 h 1692318"/>
              <a:gd name="connsiteX2" fmla="*/ 1963088 w 1963088"/>
              <a:gd name="connsiteY2" fmla="*/ 846159 h 1692318"/>
              <a:gd name="connsiteX3" fmla="*/ 1540009 w 1963088"/>
              <a:gd name="connsiteY3" fmla="*/ 1692318 h 1692318"/>
              <a:gd name="connsiteX4" fmla="*/ 423080 w 1963088"/>
              <a:gd name="connsiteY4" fmla="*/ 1692318 h 1692318"/>
              <a:gd name="connsiteX5" fmla="*/ 0 w 1963088"/>
              <a:gd name="connsiteY5" fmla="*/ 846159 h 169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088" h="1692318">
                <a:moveTo>
                  <a:pt x="423080" y="0"/>
                </a:moveTo>
                <a:lnTo>
                  <a:pt x="1540009" y="0"/>
                </a:lnTo>
                <a:lnTo>
                  <a:pt x="1963088" y="846159"/>
                </a:lnTo>
                <a:lnTo>
                  <a:pt x="1540009" y="1692318"/>
                </a:lnTo>
                <a:lnTo>
                  <a:pt x="423080" y="1692318"/>
                </a:lnTo>
                <a:lnTo>
                  <a:pt x="0" y="846159"/>
                </a:lnTo>
                <a:close/>
              </a:path>
            </a:pathLst>
          </a:custGeom>
          <a:blipFill>
            <a:blip r:embed="rId4">
              <a:extLst>
                <a:ext uri="{96DAC541-7B7A-43D3-8B79-37D633B846F1}">
                  <asvg:svgBlip xmlns:asvg="http://schemas.microsoft.com/office/drawing/2016/SVG/main" r:embed="rId5"/>
                </a:ext>
              </a:extLst>
            </a:blip>
            <a:stretch>
              <a:fillRect/>
            </a:stretch>
          </a:blipFill>
        </p:spPr>
        <p:txBody>
          <a:bodyPr wrap="square">
            <a:noAutofit/>
          </a:bodyPr>
          <a:lstStyle>
            <a:lvl1pPr>
              <a:defRPr/>
            </a:lvl1pPr>
          </a:lstStyle>
          <a:p>
            <a:pPr lvl="0"/>
            <a:r>
              <a:rPr lang="en-US" dirty="0"/>
              <a:t> </a:t>
            </a:r>
            <a:endParaRPr lang="en-GB" dirty="0"/>
          </a:p>
        </p:txBody>
      </p:sp>
      <p:grpSp>
        <p:nvGrpSpPr>
          <p:cNvPr id="12" name="Group 11">
            <a:extLst>
              <a:ext uri="{FF2B5EF4-FFF2-40B4-BE49-F238E27FC236}">
                <a16:creationId xmlns:a16="http://schemas.microsoft.com/office/drawing/2014/main" id="{66E88CE0-CF54-4A61-9B31-EBE0A34E50B5}"/>
              </a:ext>
            </a:extLst>
          </p:cNvPr>
          <p:cNvGrpSpPr/>
          <p:nvPr userDrawn="1"/>
        </p:nvGrpSpPr>
        <p:grpSpPr>
          <a:xfrm>
            <a:off x="-3633349" y="0"/>
            <a:ext cx="3507558" cy="3745276"/>
            <a:chOff x="838199" y="1150070"/>
            <a:chExt cx="3507558" cy="3745276"/>
          </a:xfrm>
          <a:solidFill>
            <a:schemeClr val="tx1"/>
          </a:solidFill>
        </p:grpSpPr>
        <p:sp>
          <p:nvSpPr>
            <p:cNvPr id="13" name="Rectangle 12">
              <a:extLst>
                <a:ext uri="{FF2B5EF4-FFF2-40B4-BE49-F238E27FC236}">
                  <a16:creationId xmlns:a16="http://schemas.microsoft.com/office/drawing/2014/main" id="{6A83BB38-ED50-47D6-8720-6BDC781EAF44}"/>
                </a:ext>
              </a:extLst>
            </p:cNvPr>
            <p:cNvSpPr/>
            <p:nvPr/>
          </p:nvSpPr>
          <p:spPr>
            <a:xfrm>
              <a:off x="838200" y="1150070"/>
              <a:ext cx="3507557" cy="374527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15" name="TextBox 14">
              <a:extLst>
                <a:ext uri="{FF2B5EF4-FFF2-40B4-BE49-F238E27FC236}">
                  <a16:creationId xmlns:a16="http://schemas.microsoft.com/office/drawing/2014/main" id="{9C422FFF-0ADC-4D24-A20C-6C8C97CE886A}"/>
                </a:ext>
              </a:extLst>
            </p:cNvPr>
            <p:cNvSpPr txBox="1"/>
            <p:nvPr/>
          </p:nvSpPr>
          <p:spPr>
            <a:xfrm>
              <a:off x="838200" y="1150070"/>
              <a:ext cx="3507557" cy="646331"/>
            </a:xfrm>
            <a:prstGeom prst="rect">
              <a:avLst/>
            </a:prstGeom>
            <a:noFill/>
          </p:spPr>
          <p:txBody>
            <a:bodyPr wrap="square" rtlCol="0">
              <a:spAutoFit/>
            </a:bodyPr>
            <a:lstStyle/>
            <a:p>
              <a:pPr algn="ctr"/>
              <a:r>
                <a:rPr lang="en-GB">
                  <a:solidFill>
                    <a:srgbClr val="333333"/>
                  </a:solidFill>
                  <a:latin typeface="+mj-lt"/>
                </a:rPr>
                <a:t>How to insert a </a:t>
              </a:r>
              <a:br>
                <a:rPr lang="en-GB">
                  <a:solidFill>
                    <a:srgbClr val="333333"/>
                  </a:solidFill>
                  <a:latin typeface="+mj-lt"/>
                </a:rPr>
              </a:br>
              <a:r>
                <a:rPr lang="en-GB">
                  <a:solidFill>
                    <a:srgbClr val="333333"/>
                  </a:solidFill>
                  <a:latin typeface="+mj-lt"/>
                </a:rPr>
                <a:t>background image</a:t>
              </a:r>
            </a:p>
          </p:txBody>
        </p:sp>
        <p:sp>
          <p:nvSpPr>
            <p:cNvPr id="16" name="Rectangle 15">
              <a:extLst>
                <a:ext uri="{FF2B5EF4-FFF2-40B4-BE49-F238E27FC236}">
                  <a16:creationId xmlns:a16="http://schemas.microsoft.com/office/drawing/2014/main" id="{9372403A-EE7A-489E-BCD2-ED8AF98EB00E}"/>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17" name="TextBox 16">
              <a:extLst>
                <a:ext uri="{FF2B5EF4-FFF2-40B4-BE49-F238E27FC236}">
                  <a16:creationId xmlns:a16="http://schemas.microsoft.com/office/drawing/2014/main" id="{43563320-B0A3-4539-9446-6C2C04EC7348}"/>
                </a:ext>
              </a:extLst>
            </p:cNvPr>
            <p:cNvSpPr txBox="1"/>
            <p:nvPr/>
          </p:nvSpPr>
          <p:spPr>
            <a:xfrm>
              <a:off x="838199" y="1867808"/>
              <a:ext cx="3507557" cy="523220"/>
            </a:xfrm>
            <a:prstGeom prst="rect">
              <a:avLst/>
            </a:prstGeom>
            <a:noFill/>
          </p:spPr>
          <p:txBody>
            <a:bodyPr wrap="square" rtlCol="0">
              <a:spAutoFit/>
            </a:bodyPr>
            <a:lstStyle/>
            <a:p>
              <a:r>
                <a:rPr lang="en-GB" sz="1400" b="1" dirty="0">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20" name="TextBox 19">
              <a:extLst>
                <a:ext uri="{FF2B5EF4-FFF2-40B4-BE49-F238E27FC236}">
                  <a16:creationId xmlns:a16="http://schemas.microsoft.com/office/drawing/2014/main" id="{3E35C992-41B5-4B72-BDE2-808192041C33}"/>
                </a:ext>
              </a:extLst>
            </p:cNvPr>
            <p:cNvSpPr txBox="1"/>
            <p:nvPr/>
          </p:nvSpPr>
          <p:spPr>
            <a:xfrm>
              <a:off x="838199" y="2415081"/>
              <a:ext cx="3507557" cy="738664"/>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21" name="TextBox 20">
              <a:extLst>
                <a:ext uri="{FF2B5EF4-FFF2-40B4-BE49-F238E27FC236}">
                  <a16:creationId xmlns:a16="http://schemas.microsoft.com/office/drawing/2014/main" id="{CB01E66A-95BD-4E5A-8E97-A128FEEEC676}"/>
                </a:ext>
              </a:extLst>
            </p:cNvPr>
            <p:cNvSpPr txBox="1"/>
            <p:nvPr/>
          </p:nvSpPr>
          <p:spPr>
            <a:xfrm>
              <a:off x="838199" y="3153745"/>
              <a:ext cx="3507557" cy="523220"/>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22" name="TextBox 21">
              <a:extLst>
                <a:ext uri="{FF2B5EF4-FFF2-40B4-BE49-F238E27FC236}">
                  <a16:creationId xmlns:a16="http://schemas.microsoft.com/office/drawing/2014/main" id="{B650568F-5EE5-4EC2-BE6F-A4BE15446FD2}"/>
                </a:ext>
              </a:extLst>
            </p:cNvPr>
            <p:cNvSpPr txBox="1"/>
            <p:nvPr/>
          </p:nvSpPr>
          <p:spPr>
            <a:xfrm>
              <a:off x="838199" y="3697078"/>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3" name="TextBox 22">
              <a:extLst>
                <a:ext uri="{FF2B5EF4-FFF2-40B4-BE49-F238E27FC236}">
                  <a16:creationId xmlns:a16="http://schemas.microsoft.com/office/drawing/2014/main" id="{E369B17C-2E1F-4BEF-82C2-AC1034E9E139}"/>
                </a:ext>
              </a:extLst>
            </p:cNvPr>
            <p:cNvSpPr txBox="1"/>
            <p:nvPr/>
          </p:nvSpPr>
          <p:spPr>
            <a:xfrm>
              <a:off x="838199" y="4240412"/>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grpSp>
    </p:spTree>
    <p:custDataLst>
      <p:tags r:id="rId1"/>
    </p:custDataLst>
    <p:extLst>
      <p:ext uri="{BB962C8B-B14F-4D97-AF65-F5344CB8AC3E}">
        <p14:creationId xmlns:p14="http://schemas.microsoft.com/office/powerpoint/2010/main" val="1848120581"/>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58DFCCF-ED25-4399-907B-A1A0E748DC37}"/>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E2F1722C-259B-48A7-8383-C9400D6A0749}"/>
              </a:ext>
            </a:extLst>
          </p:cNvPr>
          <p:cNvSpPr>
            <a:spLocks noGrp="1"/>
          </p:cNvSpPr>
          <p:nvPr>
            <p:ph type="sldNum" sz="quarter" idx="11"/>
          </p:nvPr>
        </p:nvSpPr>
        <p:spPr/>
        <p:txBody>
          <a:bodyPr/>
          <a:lstStyle/>
          <a:p>
            <a:fld id="{BEFB9AFC-13B3-4B7E-9ECB-57F83E5A432D}" type="slidenum">
              <a:rPr lang="en-GB" smtClean="0"/>
              <a:pPr/>
              <a:t>‹#›</a:t>
            </a:fld>
            <a:endParaRPr lang="en-GB" dirty="0"/>
          </a:p>
        </p:txBody>
      </p:sp>
      <p:sp>
        <p:nvSpPr>
          <p:cNvPr id="5" name="Title 4">
            <a:extLst>
              <a:ext uri="{FF2B5EF4-FFF2-40B4-BE49-F238E27FC236}">
                <a16:creationId xmlns:a16="http://schemas.microsoft.com/office/drawing/2014/main" id="{C00BDE7F-E7C8-44A1-9BAC-8D11A90B8D84}"/>
              </a:ext>
            </a:extLst>
          </p:cNvPr>
          <p:cNvSpPr>
            <a:spLocks noGrp="1"/>
          </p:cNvSpPr>
          <p:nvPr>
            <p:ph type="title" hasCustomPrompt="1"/>
          </p:nvPr>
        </p:nvSpPr>
        <p:spPr/>
        <p:txBody>
          <a:bodyPr/>
          <a:lstStyle>
            <a:lvl1pPr>
              <a:defRPr/>
            </a:lvl1pPr>
          </a:lstStyle>
          <a:p>
            <a:r>
              <a:rPr lang="en-GB" noProof="0"/>
              <a:t>Enter title here</a:t>
            </a:r>
          </a:p>
        </p:txBody>
      </p:sp>
    </p:spTree>
    <p:custDataLst>
      <p:tags r:id="rId1"/>
    </p:custDataLst>
    <p:extLst>
      <p:ext uri="{BB962C8B-B14F-4D97-AF65-F5344CB8AC3E}">
        <p14:creationId xmlns:p14="http://schemas.microsoft.com/office/powerpoint/2010/main" val="41107476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 Columns">
    <p:bg>
      <p:bgPr>
        <a:solidFill>
          <a:schemeClr val="accent1"/>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0CFCAC55-0B65-4CE4-8311-D4963F40AB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8992" y="0"/>
            <a:ext cx="3493008" cy="6858000"/>
          </a:xfrm>
          <a:prstGeom prst="rect">
            <a:avLst/>
          </a:prstGeom>
        </p:spPr>
      </p:pic>
      <p:sp>
        <p:nvSpPr>
          <p:cNvPr id="5" name="Slide Number Placeholder 4">
            <a:extLst>
              <a:ext uri="{FF2B5EF4-FFF2-40B4-BE49-F238E27FC236}">
                <a16:creationId xmlns:a16="http://schemas.microsoft.com/office/drawing/2014/main" id="{8D3E2699-0A55-4CF3-9DF2-5F3FE66B2E2C}"/>
              </a:ext>
            </a:extLst>
          </p:cNvPr>
          <p:cNvSpPr>
            <a:spLocks noGrp="1"/>
          </p:cNvSpPr>
          <p:nvPr>
            <p:ph type="sldNum" sz="quarter" idx="12"/>
          </p:nvPr>
        </p:nvSpPr>
        <p:spPr/>
        <p:txBody>
          <a:bodyPr/>
          <a:lstStyle/>
          <a:p>
            <a:fld id="{6CB6EB32-20C3-4507-AF86-266995C26122}" type="slidenum">
              <a:rPr lang="en-GB" smtClean="0"/>
              <a:pPr/>
              <a:t>‹#›</a:t>
            </a:fld>
            <a:endParaRPr lang="en-GB"/>
          </a:p>
        </p:txBody>
      </p:sp>
      <p:sp>
        <p:nvSpPr>
          <p:cNvPr id="4" name="Footer Placeholder 3">
            <a:extLst>
              <a:ext uri="{FF2B5EF4-FFF2-40B4-BE49-F238E27FC236}">
                <a16:creationId xmlns:a16="http://schemas.microsoft.com/office/drawing/2014/main" id="{D39659C7-0CF1-4B8B-842C-1E4FA5A281B8}"/>
              </a:ext>
            </a:extLst>
          </p:cNvPr>
          <p:cNvSpPr>
            <a:spLocks noGrp="1"/>
          </p:cNvSpPr>
          <p:nvPr>
            <p:ph type="ftr" sz="quarter" idx="14"/>
          </p:nvPr>
        </p:nvSpPr>
        <p:spPr/>
        <p:txBody>
          <a:bodyPr/>
          <a:lstStyle/>
          <a:p>
            <a:endParaRPr lang="en-GB" dirty="0"/>
          </a:p>
        </p:txBody>
      </p:sp>
      <p:sp>
        <p:nvSpPr>
          <p:cNvPr id="6" name="Text Placeholder 5">
            <a:extLst>
              <a:ext uri="{FF2B5EF4-FFF2-40B4-BE49-F238E27FC236}">
                <a16:creationId xmlns:a16="http://schemas.microsoft.com/office/drawing/2014/main" id="{9CBD130D-9132-4FC2-8374-279E0970FC92}"/>
              </a:ext>
            </a:extLst>
          </p:cNvPr>
          <p:cNvSpPr>
            <a:spLocks noGrp="1"/>
          </p:cNvSpPr>
          <p:nvPr>
            <p:ph type="body" sz="quarter" idx="15" hasCustomPrompt="1"/>
          </p:nvPr>
        </p:nvSpPr>
        <p:spPr>
          <a:xfrm>
            <a:off x="1416200" y="1910092"/>
            <a:ext cx="9572271" cy="4094467"/>
          </a:xfrm>
        </p:spPr>
        <p:txBody>
          <a:bodyPr numCol="2" spcCol="648000"/>
          <a:lstStyle>
            <a:lvl1pPr>
              <a:defRPr/>
            </a:lvl1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6">
            <a:extLst>
              <a:ext uri="{FF2B5EF4-FFF2-40B4-BE49-F238E27FC236}">
                <a16:creationId xmlns:a16="http://schemas.microsoft.com/office/drawing/2014/main" id="{B3499AA7-CCFC-44D3-83D4-9E886516434E}"/>
              </a:ext>
            </a:extLst>
          </p:cNvPr>
          <p:cNvSpPr>
            <a:spLocks noGrp="1"/>
          </p:cNvSpPr>
          <p:nvPr>
            <p:ph type="title" hasCustomPrompt="1"/>
          </p:nvPr>
        </p:nvSpPr>
        <p:spPr/>
        <p:txBody>
          <a:bodyPr/>
          <a:lstStyle>
            <a:lvl1pPr algn="ctr">
              <a:defRPr/>
            </a:lvl1pPr>
          </a:lstStyle>
          <a:p>
            <a:r>
              <a:rPr lang="en-US" dirty="0"/>
              <a:t>Enter title here</a:t>
            </a:r>
            <a:endParaRPr lang="en-GB" dirty="0"/>
          </a:p>
        </p:txBody>
      </p:sp>
      <p:sp>
        <p:nvSpPr>
          <p:cNvPr id="28" name="Text Placeholder 27">
            <a:extLst>
              <a:ext uri="{FF2B5EF4-FFF2-40B4-BE49-F238E27FC236}">
                <a16:creationId xmlns:a16="http://schemas.microsoft.com/office/drawing/2014/main" id="{DB635B8A-5B7F-4583-BFFB-49B8E6F8BE52}"/>
              </a:ext>
            </a:extLst>
          </p:cNvPr>
          <p:cNvSpPr>
            <a:spLocks noGrp="1"/>
          </p:cNvSpPr>
          <p:nvPr>
            <p:ph type="body" sz="quarter" idx="32" hasCustomPrompt="1"/>
          </p:nvPr>
        </p:nvSpPr>
        <p:spPr>
          <a:xfrm>
            <a:off x="1" y="0"/>
            <a:ext cx="689489" cy="656692"/>
          </a:xfrm>
          <a:custGeom>
            <a:avLst/>
            <a:gdLst>
              <a:gd name="connsiteX0" fmla="*/ 0 w 689489"/>
              <a:gd name="connsiteY0" fmla="*/ 0 h 656692"/>
              <a:gd name="connsiteX1" fmla="*/ 689489 w 689489"/>
              <a:gd name="connsiteY1" fmla="*/ 0 h 656692"/>
              <a:gd name="connsiteX2" fmla="*/ 689489 w 689489"/>
              <a:gd name="connsiteY2" fmla="*/ 656692 h 656692"/>
              <a:gd name="connsiteX3" fmla="*/ 0 w 689489"/>
              <a:gd name="connsiteY3" fmla="*/ 656692 h 656692"/>
            </a:gdLst>
            <a:ahLst/>
            <a:cxnLst>
              <a:cxn ang="0">
                <a:pos x="connsiteX0" y="connsiteY0"/>
              </a:cxn>
              <a:cxn ang="0">
                <a:pos x="connsiteX1" y="connsiteY1"/>
              </a:cxn>
              <a:cxn ang="0">
                <a:pos x="connsiteX2" y="connsiteY2"/>
              </a:cxn>
              <a:cxn ang="0">
                <a:pos x="connsiteX3" y="connsiteY3"/>
              </a:cxn>
            </a:cxnLst>
            <a:rect l="l" t="t" r="r" b="b"/>
            <a:pathLst>
              <a:path w="689489" h="656692">
                <a:moveTo>
                  <a:pt x="0" y="0"/>
                </a:moveTo>
                <a:lnTo>
                  <a:pt x="689489" y="0"/>
                </a:lnTo>
                <a:lnTo>
                  <a:pt x="689489" y="656692"/>
                </a:lnTo>
                <a:lnTo>
                  <a:pt x="0" y="656692"/>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29" name="Text Placeholder 7">
            <a:extLst>
              <a:ext uri="{FF2B5EF4-FFF2-40B4-BE49-F238E27FC236}">
                <a16:creationId xmlns:a16="http://schemas.microsoft.com/office/drawing/2014/main" id="{3AA66097-62EA-46CC-87B3-0002F9403B44}"/>
              </a:ext>
            </a:extLst>
          </p:cNvPr>
          <p:cNvSpPr>
            <a:spLocks noGrp="1"/>
          </p:cNvSpPr>
          <p:nvPr>
            <p:ph type="body" sz="quarter" idx="31" hasCustomPrompt="1"/>
          </p:nvPr>
        </p:nvSpPr>
        <p:spPr>
          <a:xfrm>
            <a:off x="188005" y="153821"/>
            <a:ext cx="313481" cy="349050"/>
          </a:xfrm>
          <a:blipFill>
            <a:blip r:embed="rId3">
              <a:extLst>
                <a:ext uri="{96DAC541-7B7A-43D3-8B79-37D633B846F1}">
                  <asvg:svgBlip xmlns:asvg="http://schemas.microsoft.com/office/drawing/2016/SVG/main" r:embed="rId4"/>
                </a:ext>
              </a:extLst>
            </a:blip>
            <a:srcRect/>
            <a:stretch>
              <a:fillRect l="1240" r="1240"/>
            </a:stretch>
          </a:blipFill>
        </p:spPr>
        <p:txBody>
          <a:bodyPr/>
          <a:lstStyle>
            <a:lvl1pPr>
              <a:defRPr/>
            </a:lvl1pPr>
          </a:lstStyle>
          <a:p>
            <a:pPr lvl="0"/>
            <a:r>
              <a:rPr lang="en-US" dirty="0"/>
              <a:t> </a:t>
            </a:r>
            <a:endParaRPr lang="en-GB" dirty="0"/>
          </a:p>
        </p:txBody>
      </p:sp>
      <p:grpSp>
        <p:nvGrpSpPr>
          <p:cNvPr id="32" name="Group 31">
            <a:extLst>
              <a:ext uri="{FF2B5EF4-FFF2-40B4-BE49-F238E27FC236}">
                <a16:creationId xmlns:a16="http://schemas.microsoft.com/office/drawing/2014/main" id="{06DFB92E-B8CC-4386-9ABE-AB7489B1D077}"/>
              </a:ext>
            </a:extLst>
          </p:cNvPr>
          <p:cNvGrpSpPr/>
          <p:nvPr userDrawn="1"/>
        </p:nvGrpSpPr>
        <p:grpSpPr>
          <a:xfrm>
            <a:off x="-3663770" y="0"/>
            <a:ext cx="3603086" cy="4930218"/>
            <a:chOff x="3977323" y="1216058"/>
            <a:chExt cx="3507558" cy="4930218"/>
          </a:xfrm>
          <a:solidFill>
            <a:schemeClr val="tx1"/>
          </a:solidFill>
        </p:grpSpPr>
        <p:grpSp>
          <p:nvGrpSpPr>
            <p:cNvPr id="33" name="Group 32">
              <a:extLst>
                <a:ext uri="{FF2B5EF4-FFF2-40B4-BE49-F238E27FC236}">
                  <a16:creationId xmlns:a16="http://schemas.microsoft.com/office/drawing/2014/main" id="{9BC63BCF-6A02-49F3-A919-B79B7523CDE4}"/>
                </a:ext>
              </a:extLst>
            </p:cNvPr>
            <p:cNvGrpSpPr/>
            <p:nvPr/>
          </p:nvGrpSpPr>
          <p:grpSpPr>
            <a:xfrm>
              <a:off x="3977323" y="1216058"/>
              <a:ext cx="3507558" cy="4930218"/>
              <a:chOff x="838199" y="1150070"/>
              <a:chExt cx="3507558" cy="4930218"/>
            </a:xfrm>
            <a:grpFill/>
          </p:grpSpPr>
          <p:sp>
            <p:nvSpPr>
              <p:cNvPr id="36" name="Rectangle 35">
                <a:extLst>
                  <a:ext uri="{FF2B5EF4-FFF2-40B4-BE49-F238E27FC236}">
                    <a16:creationId xmlns:a16="http://schemas.microsoft.com/office/drawing/2014/main" id="{07751F05-6EC6-4B44-8871-282B5AFC443B}"/>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7" name="TextBox 36">
                <a:extLst>
                  <a:ext uri="{FF2B5EF4-FFF2-40B4-BE49-F238E27FC236}">
                    <a16:creationId xmlns:a16="http://schemas.microsoft.com/office/drawing/2014/main" id="{64B6FF9E-94D5-4ED0-B08C-5C32EED51D59}"/>
                  </a:ext>
                </a:extLst>
              </p:cNvPr>
              <p:cNvSpPr txBox="1"/>
              <p:nvPr/>
            </p:nvSpPr>
            <p:spPr>
              <a:xfrm>
                <a:off x="838200" y="1169750"/>
                <a:ext cx="3507557" cy="646331"/>
              </a:xfrm>
              <a:prstGeom prst="rect">
                <a:avLst/>
              </a:prstGeom>
              <a:noFill/>
            </p:spPr>
            <p:txBody>
              <a:bodyPr wrap="square" rtlCol="0">
                <a:spAutoFit/>
              </a:bodyPr>
              <a:lstStyle/>
              <a:p>
                <a:pPr algn="ctr"/>
                <a:r>
                  <a:rPr lang="en-GB">
                    <a:solidFill>
                      <a:srgbClr val="333333"/>
                    </a:solidFill>
                    <a:latin typeface="+mj-lt"/>
                  </a:rPr>
                  <a:t>How to customise </a:t>
                </a:r>
                <a:br>
                  <a:rPr lang="en-GB">
                    <a:solidFill>
                      <a:srgbClr val="333333"/>
                    </a:solidFill>
                    <a:latin typeface="+mj-lt"/>
                  </a:rPr>
                </a:br>
                <a:r>
                  <a:rPr lang="en-GB">
                    <a:solidFill>
                      <a:srgbClr val="333333"/>
                    </a:solidFill>
                    <a:latin typeface="+mj-lt"/>
                  </a:rPr>
                  <a:t>your background</a:t>
                </a:r>
              </a:p>
            </p:txBody>
          </p:sp>
          <p:sp>
            <p:nvSpPr>
              <p:cNvPr id="38" name="Rectangle 37">
                <a:extLst>
                  <a:ext uri="{FF2B5EF4-FFF2-40B4-BE49-F238E27FC236}">
                    <a16:creationId xmlns:a16="http://schemas.microsoft.com/office/drawing/2014/main" id="{9749FF4D-D1E6-4328-818E-741BC37D4350}"/>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39" name="TextBox 38">
                <a:extLst>
                  <a:ext uri="{FF2B5EF4-FFF2-40B4-BE49-F238E27FC236}">
                    <a16:creationId xmlns:a16="http://schemas.microsoft.com/office/drawing/2014/main" id="{0D0C0409-E728-4AA3-8348-54427A811F47}"/>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40" name="TextBox 39">
                <a:extLst>
                  <a:ext uri="{FF2B5EF4-FFF2-40B4-BE49-F238E27FC236}">
                    <a16:creationId xmlns:a16="http://schemas.microsoft.com/office/drawing/2014/main" id="{276F3679-DC82-42F7-B727-5B22F567ECC9}"/>
                  </a:ext>
                </a:extLst>
              </p:cNvPr>
              <p:cNvSpPr txBox="1"/>
              <p:nvPr/>
            </p:nvSpPr>
            <p:spPr>
              <a:xfrm>
                <a:off x="838199" y="3638084"/>
                <a:ext cx="3507557" cy="738664"/>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a:t>
                </a:r>
                <a:br>
                  <a:rPr lang="en-GB" sz="1400" b="1" dirty="0">
                    <a:solidFill>
                      <a:srgbClr val="333333"/>
                    </a:solidFill>
                  </a:rPr>
                </a:br>
                <a:r>
                  <a:rPr lang="en-GB" sz="1400" b="1" dirty="0">
                    <a:solidFill>
                      <a:srgbClr val="333333"/>
                    </a:solidFill>
                  </a:rPr>
                  <a:t>Texture Fill</a:t>
                </a:r>
                <a:r>
                  <a:rPr lang="en-GB" sz="1400" dirty="0">
                    <a:solidFill>
                      <a:srgbClr val="333333"/>
                    </a:solidFill>
                  </a:rPr>
                  <a:t> and choose the image </a:t>
                </a:r>
                <a:br>
                  <a:rPr lang="en-GB" sz="1400" dirty="0">
                    <a:solidFill>
                      <a:srgbClr val="333333"/>
                    </a:solidFill>
                  </a:rPr>
                </a:br>
                <a:r>
                  <a:rPr lang="en-GB" sz="1400" dirty="0">
                    <a:solidFill>
                      <a:srgbClr val="333333"/>
                    </a:solidFill>
                  </a:rPr>
                  <a:t>from your computer.</a:t>
                </a:r>
              </a:p>
            </p:txBody>
          </p:sp>
          <p:sp>
            <p:nvSpPr>
              <p:cNvPr id="41" name="TextBox 40">
                <a:extLst>
                  <a:ext uri="{FF2B5EF4-FFF2-40B4-BE49-F238E27FC236}">
                    <a16:creationId xmlns:a16="http://schemas.microsoft.com/office/drawing/2014/main" id="{B538851A-E202-41A1-8611-DBCCACAFAC7A}"/>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42" name="TextBox 41">
                <a:extLst>
                  <a:ext uri="{FF2B5EF4-FFF2-40B4-BE49-F238E27FC236}">
                    <a16:creationId xmlns:a16="http://schemas.microsoft.com/office/drawing/2014/main" id="{06DB0643-10E7-4DDD-8D68-0813CCB9F55B}"/>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3" name="TextBox 42">
                <a:extLst>
                  <a:ext uri="{FF2B5EF4-FFF2-40B4-BE49-F238E27FC236}">
                    <a16:creationId xmlns:a16="http://schemas.microsoft.com/office/drawing/2014/main" id="{885A09DA-83A2-476E-95F5-C4B780D1709B}"/>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44" name="TextBox 43">
                <a:extLst>
                  <a:ext uri="{FF2B5EF4-FFF2-40B4-BE49-F238E27FC236}">
                    <a16:creationId xmlns:a16="http://schemas.microsoft.com/office/drawing/2014/main" id="{66C0C401-CD2D-4AB3-8617-63FE3774C945}"/>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34" name="Rectangle 33">
              <a:extLst>
                <a:ext uri="{FF2B5EF4-FFF2-40B4-BE49-F238E27FC236}">
                  <a16:creationId xmlns:a16="http://schemas.microsoft.com/office/drawing/2014/main" id="{51C4E763-5B17-475F-8C51-7DB2F00B9B09}"/>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35" name="Rectangle 34">
              <a:extLst>
                <a:ext uri="{FF2B5EF4-FFF2-40B4-BE49-F238E27FC236}">
                  <a16:creationId xmlns:a16="http://schemas.microsoft.com/office/drawing/2014/main" id="{8BF015BE-1E27-424F-AB2E-4F5939899745}"/>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Image Background</a:t>
              </a:r>
            </a:p>
          </p:txBody>
        </p:sp>
      </p:grpSp>
      <p:sp>
        <p:nvSpPr>
          <p:cNvPr id="45" name="Text Placeholder 6">
            <a:extLst>
              <a:ext uri="{FF2B5EF4-FFF2-40B4-BE49-F238E27FC236}">
                <a16:creationId xmlns:a16="http://schemas.microsoft.com/office/drawing/2014/main" id="{6E8FC9C3-BF24-41D5-B652-80B1D8333533}"/>
              </a:ext>
            </a:extLst>
          </p:cNvPr>
          <p:cNvSpPr>
            <a:spLocks noGrp="1"/>
          </p:cNvSpPr>
          <p:nvPr>
            <p:ph type="body" sz="quarter" idx="33" hasCustomPrompt="1"/>
          </p:nvPr>
        </p:nvSpPr>
        <p:spPr>
          <a:xfrm>
            <a:off x="689487" y="0"/>
            <a:ext cx="10800" cy="6858000"/>
          </a:xfrm>
          <a:custGeom>
            <a:avLst/>
            <a:gdLst>
              <a:gd name="connsiteX0" fmla="*/ 0 w 1791495"/>
              <a:gd name="connsiteY0" fmla="*/ 0 h 14400"/>
              <a:gd name="connsiteX1" fmla="*/ 1791495 w 1791495"/>
              <a:gd name="connsiteY1" fmla="*/ 0 h 14400"/>
              <a:gd name="connsiteX2" fmla="*/ 1791495 w 1791495"/>
              <a:gd name="connsiteY2" fmla="*/ 14400 h 14400"/>
              <a:gd name="connsiteX3" fmla="*/ 0 w 1791495"/>
              <a:gd name="connsiteY3" fmla="*/ 14400 h 14400"/>
            </a:gdLst>
            <a:ahLst/>
            <a:cxnLst>
              <a:cxn ang="0">
                <a:pos x="connsiteX0" y="connsiteY0"/>
              </a:cxn>
              <a:cxn ang="0">
                <a:pos x="connsiteX1" y="connsiteY1"/>
              </a:cxn>
              <a:cxn ang="0">
                <a:pos x="connsiteX2" y="connsiteY2"/>
              </a:cxn>
              <a:cxn ang="0">
                <a:pos x="connsiteX3" y="connsiteY3"/>
              </a:cxn>
            </a:cxnLst>
            <a:rect l="l" t="t" r="r" b="b"/>
            <a:pathLst>
              <a:path w="1791495" h="14400">
                <a:moveTo>
                  <a:pt x="0" y="0"/>
                </a:moveTo>
                <a:lnTo>
                  <a:pt x="1791495" y="0"/>
                </a:lnTo>
                <a:lnTo>
                  <a:pt x="1791495" y="14400"/>
                </a:lnTo>
                <a:lnTo>
                  <a:pt x="0" y="14400"/>
                </a:lnTo>
                <a:close/>
              </a:path>
            </a:pathLst>
          </a:custGeom>
          <a:solidFill>
            <a:schemeClr val="tx1">
              <a:alpha val="35000"/>
            </a:schemeClr>
          </a:solidFill>
        </p:spPr>
        <p:txBody>
          <a:bodyPr wrap="square">
            <a:noAutofit/>
          </a:bodyPr>
          <a:lstStyle>
            <a:lvl1pPr>
              <a:defRPr/>
            </a:lvl1pPr>
          </a:lstStyle>
          <a:p>
            <a:pPr lvl="0"/>
            <a:r>
              <a:rPr lang="en-US" dirty="0"/>
              <a:t> </a:t>
            </a:r>
            <a:endParaRPr lang="en-GB" dirty="0"/>
          </a:p>
        </p:txBody>
      </p:sp>
    </p:spTree>
    <p:extLst>
      <p:ext uri="{BB962C8B-B14F-4D97-AF65-F5344CB8AC3E}">
        <p14:creationId xmlns:p14="http://schemas.microsoft.com/office/powerpoint/2010/main" val="16100916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Light Background w/ Title  ">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A1CD88-F993-47AB-B75E-2A84D5C92B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7072" y="0"/>
            <a:ext cx="3614928" cy="6858000"/>
          </a:xfrm>
          <a:prstGeom prst="rect">
            <a:avLst/>
          </a:prstGeom>
        </p:spPr>
      </p:pic>
      <p:sp>
        <p:nvSpPr>
          <p:cNvPr id="2" name="Title 1">
            <a:extLst>
              <a:ext uri="{FF2B5EF4-FFF2-40B4-BE49-F238E27FC236}">
                <a16:creationId xmlns:a16="http://schemas.microsoft.com/office/drawing/2014/main" id="{82DD2A6B-30F3-4D8F-AFDE-41EC4F28A952}"/>
              </a:ext>
            </a:extLst>
          </p:cNvPr>
          <p:cNvSpPr>
            <a:spLocks noGrp="1"/>
          </p:cNvSpPr>
          <p:nvPr>
            <p:ph type="title" hasCustomPrompt="1"/>
          </p:nvPr>
        </p:nvSpPr>
        <p:spPr>
          <a:xfrm>
            <a:off x="1143773" y="692696"/>
            <a:ext cx="7197587" cy="900100"/>
          </a:xfrm>
        </p:spPr>
        <p:txBody>
          <a:bodyPr/>
          <a:lstStyle>
            <a:lvl1pPr>
              <a:defRPr>
                <a:solidFill>
                  <a:schemeClr val="tx2"/>
                </a:solidFill>
              </a:defRPr>
            </a:lvl1pPr>
          </a:lstStyle>
          <a:p>
            <a:r>
              <a:rPr lang="en-US" dirty="0"/>
              <a:t>Enter title here</a:t>
            </a:r>
            <a:endParaRPr lang="en-GB" dirty="0"/>
          </a:p>
        </p:txBody>
      </p:sp>
      <p:cxnSp>
        <p:nvCxnSpPr>
          <p:cNvPr id="12" name="Straight Connector 11">
            <a:extLst>
              <a:ext uri="{FF2B5EF4-FFF2-40B4-BE49-F238E27FC236}">
                <a16:creationId xmlns:a16="http://schemas.microsoft.com/office/drawing/2014/main" id="{41166311-7FAE-4609-98A0-D31356102B53}"/>
              </a:ext>
            </a:extLst>
          </p:cNvPr>
          <p:cNvCxnSpPr/>
          <p:nvPr userDrawn="1"/>
        </p:nvCxnSpPr>
        <p:spPr>
          <a:xfrm>
            <a:off x="695400" y="0"/>
            <a:ext cx="0" cy="6858000"/>
          </a:xfrm>
          <a:prstGeom prst="line">
            <a:avLst/>
          </a:prstGeom>
          <a:ln w="9525">
            <a:solidFill>
              <a:schemeClr val="tx2">
                <a:alpha val="35000"/>
              </a:schemeClr>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122CB757-B86C-4084-91B8-47627B88B39C}"/>
              </a:ext>
            </a:extLst>
          </p:cNvPr>
          <p:cNvGrpSpPr/>
          <p:nvPr userDrawn="1"/>
        </p:nvGrpSpPr>
        <p:grpSpPr>
          <a:xfrm>
            <a:off x="0" y="0"/>
            <a:ext cx="689489" cy="656692"/>
            <a:chOff x="0" y="0"/>
            <a:chExt cx="689489" cy="656692"/>
          </a:xfrm>
        </p:grpSpPr>
        <p:sp>
          <p:nvSpPr>
            <p:cNvPr id="13" name="Rectangle 12">
              <a:extLst>
                <a:ext uri="{FF2B5EF4-FFF2-40B4-BE49-F238E27FC236}">
                  <a16:creationId xmlns:a16="http://schemas.microsoft.com/office/drawing/2014/main" id="{1A86700D-5C24-4906-BF3C-7C7EBA35C846}"/>
                </a:ext>
              </a:extLst>
            </p:cNvPr>
            <p:cNvSpPr/>
            <p:nvPr userDrawn="1"/>
          </p:nvSpPr>
          <p:spPr>
            <a:xfrm>
              <a:off x="0" y="0"/>
              <a:ext cx="689489" cy="6566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a:p>
          </p:txBody>
        </p:sp>
        <p:pic>
          <p:nvPicPr>
            <p:cNvPr id="15" name="Picture 14">
              <a:extLst>
                <a:ext uri="{FF2B5EF4-FFF2-40B4-BE49-F238E27FC236}">
                  <a16:creationId xmlns:a16="http://schemas.microsoft.com/office/drawing/2014/main" id="{93C0C2FB-930F-48DD-9043-DDFA0805653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5019"/>
            <a:stretch/>
          </p:blipFill>
          <p:spPr>
            <a:xfrm>
              <a:off x="188004" y="153821"/>
              <a:ext cx="313481" cy="349050"/>
            </a:xfrm>
            <a:prstGeom prst="rect">
              <a:avLst/>
            </a:prstGeom>
          </p:spPr>
        </p:pic>
      </p:grpSp>
      <p:grpSp>
        <p:nvGrpSpPr>
          <p:cNvPr id="16" name="Group 15">
            <a:extLst>
              <a:ext uri="{FF2B5EF4-FFF2-40B4-BE49-F238E27FC236}">
                <a16:creationId xmlns:a16="http://schemas.microsoft.com/office/drawing/2014/main" id="{870B65F9-A899-4701-A88E-F7AB5E190AD4}"/>
              </a:ext>
            </a:extLst>
          </p:cNvPr>
          <p:cNvGrpSpPr/>
          <p:nvPr userDrawn="1"/>
        </p:nvGrpSpPr>
        <p:grpSpPr>
          <a:xfrm>
            <a:off x="-3663770" y="0"/>
            <a:ext cx="3603086" cy="4930218"/>
            <a:chOff x="3977323" y="1216058"/>
            <a:chExt cx="3507558" cy="4930218"/>
          </a:xfrm>
          <a:solidFill>
            <a:schemeClr val="tx1"/>
          </a:solidFill>
        </p:grpSpPr>
        <p:grpSp>
          <p:nvGrpSpPr>
            <p:cNvPr id="17" name="Group 16">
              <a:extLst>
                <a:ext uri="{FF2B5EF4-FFF2-40B4-BE49-F238E27FC236}">
                  <a16:creationId xmlns:a16="http://schemas.microsoft.com/office/drawing/2014/main" id="{886AADE1-24EE-46A8-8C6B-F33FA73C1B11}"/>
                </a:ext>
              </a:extLst>
            </p:cNvPr>
            <p:cNvGrpSpPr/>
            <p:nvPr/>
          </p:nvGrpSpPr>
          <p:grpSpPr>
            <a:xfrm>
              <a:off x="3977323" y="1216058"/>
              <a:ext cx="3507558" cy="4930218"/>
              <a:chOff x="838199" y="1150070"/>
              <a:chExt cx="3507558" cy="4930218"/>
            </a:xfrm>
            <a:grpFill/>
          </p:grpSpPr>
          <p:sp>
            <p:nvSpPr>
              <p:cNvPr id="21" name="Rectangle 20">
                <a:extLst>
                  <a:ext uri="{FF2B5EF4-FFF2-40B4-BE49-F238E27FC236}">
                    <a16:creationId xmlns:a16="http://schemas.microsoft.com/office/drawing/2014/main" id="{516F0DB0-183B-409E-A2BB-7BF76C7255DA}"/>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2" name="TextBox 21">
                <a:extLst>
                  <a:ext uri="{FF2B5EF4-FFF2-40B4-BE49-F238E27FC236}">
                    <a16:creationId xmlns:a16="http://schemas.microsoft.com/office/drawing/2014/main" id="{1B4300B1-E042-4547-B89A-70A3F5E8885A}"/>
                  </a:ext>
                </a:extLst>
              </p:cNvPr>
              <p:cNvSpPr txBox="1"/>
              <p:nvPr/>
            </p:nvSpPr>
            <p:spPr>
              <a:xfrm>
                <a:off x="838200" y="1169750"/>
                <a:ext cx="3507557" cy="646331"/>
              </a:xfrm>
              <a:prstGeom prst="rect">
                <a:avLst/>
              </a:prstGeom>
              <a:noFill/>
            </p:spPr>
            <p:txBody>
              <a:bodyPr wrap="square" rtlCol="0">
                <a:spAutoFit/>
              </a:bodyPr>
              <a:lstStyle/>
              <a:p>
                <a:pPr algn="ctr"/>
                <a:r>
                  <a:rPr lang="en-GB">
                    <a:solidFill>
                      <a:srgbClr val="333333"/>
                    </a:solidFill>
                    <a:latin typeface="+mj-lt"/>
                  </a:rPr>
                  <a:t>How to customise </a:t>
                </a:r>
                <a:br>
                  <a:rPr lang="en-GB">
                    <a:solidFill>
                      <a:srgbClr val="333333"/>
                    </a:solidFill>
                    <a:latin typeface="+mj-lt"/>
                  </a:rPr>
                </a:br>
                <a:r>
                  <a:rPr lang="en-GB">
                    <a:solidFill>
                      <a:srgbClr val="333333"/>
                    </a:solidFill>
                    <a:latin typeface="+mj-lt"/>
                  </a:rPr>
                  <a:t>your background</a:t>
                </a:r>
              </a:p>
            </p:txBody>
          </p:sp>
          <p:sp>
            <p:nvSpPr>
              <p:cNvPr id="23" name="Rectangle 22">
                <a:extLst>
                  <a:ext uri="{FF2B5EF4-FFF2-40B4-BE49-F238E27FC236}">
                    <a16:creationId xmlns:a16="http://schemas.microsoft.com/office/drawing/2014/main" id="{44AA1731-E3C8-4DA0-A912-A86BCBCA4F9F}"/>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24" name="TextBox 23">
                <a:extLst>
                  <a:ext uri="{FF2B5EF4-FFF2-40B4-BE49-F238E27FC236}">
                    <a16:creationId xmlns:a16="http://schemas.microsoft.com/office/drawing/2014/main" id="{2140F6EC-C16F-42D5-8F1B-CD216387B2EE}"/>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25" name="TextBox 24">
                <a:extLst>
                  <a:ext uri="{FF2B5EF4-FFF2-40B4-BE49-F238E27FC236}">
                    <a16:creationId xmlns:a16="http://schemas.microsoft.com/office/drawing/2014/main" id="{BF181EC9-9BDA-4C76-926D-B8AA92011130}"/>
                  </a:ext>
                </a:extLst>
              </p:cNvPr>
              <p:cNvSpPr txBox="1"/>
              <p:nvPr/>
            </p:nvSpPr>
            <p:spPr>
              <a:xfrm>
                <a:off x="838199" y="3638084"/>
                <a:ext cx="3507557" cy="738664"/>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Click on </a:t>
                </a:r>
                <a:r>
                  <a:rPr lang="en-GB" sz="1400" b="1" dirty="0">
                    <a:solidFill>
                      <a:srgbClr val="333333"/>
                    </a:solidFill>
                  </a:rPr>
                  <a:t>Fill</a:t>
                </a:r>
                <a:r>
                  <a:rPr lang="en-GB" sz="1400" dirty="0">
                    <a:solidFill>
                      <a:srgbClr val="333333"/>
                    </a:solidFill>
                  </a:rPr>
                  <a:t> then </a:t>
                </a:r>
                <a:r>
                  <a:rPr lang="en-GB" sz="1400" b="1" dirty="0">
                    <a:solidFill>
                      <a:srgbClr val="333333"/>
                    </a:solidFill>
                  </a:rPr>
                  <a:t>Picture or </a:t>
                </a:r>
                <a:br>
                  <a:rPr lang="en-GB" sz="1400" b="1" dirty="0">
                    <a:solidFill>
                      <a:srgbClr val="333333"/>
                    </a:solidFill>
                  </a:rPr>
                </a:br>
                <a:r>
                  <a:rPr lang="en-GB" sz="1400" b="1" dirty="0">
                    <a:solidFill>
                      <a:srgbClr val="333333"/>
                    </a:solidFill>
                  </a:rPr>
                  <a:t>Texture Fill</a:t>
                </a:r>
                <a:r>
                  <a:rPr lang="en-GB" sz="1400" dirty="0">
                    <a:solidFill>
                      <a:srgbClr val="333333"/>
                    </a:solidFill>
                  </a:rPr>
                  <a:t> and choose the image </a:t>
                </a:r>
                <a:br>
                  <a:rPr lang="en-GB" sz="1400" dirty="0">
                    <a:solidFill>
                      <a:srgbClr val="333333"/>
                    </a:solidFill>
                  </a:rPr>
                </a:br>
                <a:r>
                  <a:rPr lang="en-GB" sz="1400" dirty="0">
                    <a:solidFill>
                      <a:srgbClr val="333333"/>
                    </a:solidFill>
                  </a:rPr>
                  <a:t>from your computer.</a:t>
                </a:r>
              </a:p>
            </p:txBody>
          </p:sp>
          <p:sp>
            <p:nvSpPr>
              <p:cNvPr id="26" name="TextBox 25">
                <a:extLst>
                  <a:ext uri="{FF2B5EF4-FFF2-40B4-BE49-F238E27FC236}">
                    <a16:creationId xmlns:a16="http://schemas.microsoft.com/office/drawing/2014/main" id="{2E72C62B-85F8-45A8-8EA5-ECBED2F95F18}"/>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27" name="TextBox 26">
                <a:extLst>
                  <a:ext uri="{FF2B5EF4-FFF2-40B4-BE49-F238E27FC236}">
                    <a16:creationId xmlns:a16="http://schemas.microsoft.com/office/drawing/2014/main" id="{7E767AE4-70C6-4162-9C82-FF637316EDBB}"/>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8" name="TextBox 27">
                <a:extLst>
                  <a:ext uri="{FF2B5EF4-FFF2-40B4-BE49-F238E27FC236}">
                    <a16:creationId xmlns:a16="http://schemas.microsoft.com/office/drawing/2014/main" id="{1998FDAE-E6C6-4EE0-96C6-C97BB395B6A2}"/>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29" name="TextBox 28">
                <a:extLst>
                  <a:ext uri="{FF2B5EF4-FFF2-40B4-BE49-F238E27FC236}">
                    <a16:creationId xmlns:a16="http://schemas.microsoft.com/office/drawing/2014/main" id="{0E3F8280-4EDA-4298-919A-D78599CE5ECF}"/>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19" name="Rectangle 18">
              <a:extLst>
                <a:ext uri="{FF2B5EF4-FFF2-40B4-BE49-F238E27FC236}">
                  <a16:creationId xmlns:a16="http://schemas.microsoft.com/office/drawing/2014/main" id="{95FCFED1-9485-469C-88BC-8CA188311404}"/>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2"/>
                  </a:solidFill>
                </a:rPr>
                <a:t>Solid Colour Background</a:t>
              </a:r>
            </a:p>
          </p:txBody>
        </p:sp>
        <p:sp>
          <p:nvSpPr>
            <p:cNvPr id="20" name="Rectangle 19">
              <a:extLst>
                <a:ext uri="{FF2B5EF4-FFF2-40B4-BE49-F238E27FC236}">
                  <a16:creationId xmlns:a16="http://schemas.microsoft.com/office/drawing/2014/main" id="{B8DB60B1-C9FE-411F-A233-075BE490D6D8}"/>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2"/>
                  </a:solidFill>
                </a:rPr>
                <a:t>Image Background</a:t>
              </a:r>
            </a:p>
          </p:txBody>
        </p:sp>
      </p:grpSp>
      <p:sp>
        <p:nvSpPr>
          <p:cNvPr id="7" name="Footer Placeholder 6">
            <a:extLst>
              <a:ext uri="{FF2B5EF4-FFF2-40B4-BE49-F238E27FC236}">
                <a16:creationId xmlns:a16="http://schemas.microsoft.com/office/drawing/2014/main" id="{16F219A6-E7CB-4E56-9F63-51C2E772BC31}"/>
              </a:ext>
            </a:extLst>
          </p:cNvPr>
          <p:cNvSpPr>
            <a:spLocks noGrp="1"/>
          </p:cNvSpPr>
          <p:nvPr>
            <p:ph type="ftr" sz="quarter" idx="11"/>
          </p:nvPr>
        </p:nvSpPr>
        <p:spPr/>
        <p:txBody>
          <a:bodyPr/>
          <a:lstStyle>
            <a:lvl1pPr>
              <a:defRPr>
                <a:solidFill>
                  <a:schemeClr val="tx2"/>
                </a:solidFill>
              </a:defRPr>
            </a:lvl1pPr>
          </a:lstStyle>
          <a:p>
            <a:endParaRPr lang="en-GB" dirty="0"/>
          </a:p>
        </p:txBody>
      </p:sp>
      <p:sp>
        <p:nvSpPr>
          <p:cNvPr id="8" name="Slide Number Placeholder 7">
            <a:extLst>
              <a:ext uri="{FF2B5EF4-FFF2-40B4-BE49-F238E27FC236}">
                <a16:creationId xmlns:a16="http://schemas.microsoft.com/office/drawing/2014/main" id="{CF4F0413-F02F-448E-A51F-12C9EE0D7643}"/>
              </a:ext>
            </a:extLst>
          </p:cNvPr>
          <p:cNvSpPr>
            <a:spLocks noGrp="1"/>
          </p:cNvSpPr>
          <p:nvPr>
            <p:ph type="sldNum" sz="quarter" idx="12"/>
          </p:nvPr>
        </p:nvSpPr>
        <p:spPr/>
        <p:txBody>
          <a:bodyPr/>
          <a:lstStyle>
            <a:lvl1pPr>
              <a:defRPr>
                <a:solidFill>
                  <a:schemeClr val="tx2"/>
                </a:solidFill>
              </a:defRPr>
            </a:lvl1pPr>
          </a:lstStyle>
          <a:p>
            <a:fld id="{6CB6EB32-20C3-4507-AF86-266995C26122}" type="slidenum">
              <a:rPr lang="en-GB" smtClean="0"/>
              <a:pPr/>
              <a:t>‹#›</a:t>
            </a:fld>
            <a:endParaRPr lang="en-GB"/>
          </a:p>
        </p:txBody>
      </p:sp>
    </p:spTree>
    <p:extLst>
      <p:ext uri="{BB962C8B-B14F-4D97-AF65-F5344CB8AC3E}">
        <p14:creationId xmlns:p14="http://schemas.microsoft.com/office/powerpoint/2010/main" val="41203430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noProof="0" smtClean="0"/>
              <a:pPr/>
              <a:t>‹#›</a:t>
            </a:fld>
            <a:endParaRPr lang="en-GB" noProof="0"/>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grpSp>
        <p:nvGrpSpPr>
          <p:cNvPr id="9" name="Group 8">
            <a:extLst>
              <a:ext uri="{FF2B5EF4-FFF2-40B4-BE49-F238E27FC236}">
                <a16:creationId xmlns:a16="http://schemas.microsoft.com/office/drawing/2014/main" id="{1D681799-5413-4DD7-9A90-5A4FB12A2A7A}"/>
              </a:ext>
            </a:extLst>
          </p:cNvPr>
          <p:cNvGrpSpPr/>
          <p:nvPr userDrawn="1"/>
        </p:nvGrpSpPr>
        <p:grpSpPr>
          <a:xfrm>
            <a:off x="9875462" y="-592128"/>
            <a:ext cx="2641657" cy="2714067"/>
            <a:chOff x="10055225" y="-469915"/>
            <a:chExt cx="2421312" cy="2487682"/>
          </a:xfrm>
          <a:noFill/>
        </p:grpSpPr>
        <p:sp>
          <p:nvSpPr>
            <p:cNvPr id="10" name="Hexagon 9">
              <a:extLst>
                <a:ext uri="{FF2B5EF4-FFF2-40B4-BE49-F238E27FC236}">
                  <a16:creationId xmlns:a16="http://schemas.microsoft.com/office/drawing/2014/main" id="{02131DBC-2984-4070-99C1-C7A5961DB71A}"/>
                </a:ext>
              </a:extLst>
            </p:cNvPr>
            <p:cNvSpPr/>
            <p:nvPr userDrawn="1"/>
          </p:nvSpPr>
          <p:spPr>
            <a:xfrm rot="5400000">
              <a:off x="10600395" y="778587"/>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11" name="Hexagon 10">
              <a:extLst>
                <a:ext uri="{FF2B5EF4-FFF2-40B4-BE49-F238E27FC236}">
                  <a16:creationId xmlns:a16="http://schemas.microsoft.com/office/drawing/2014/main" id="{08A76465-A25F-4395-8F89-F71B9DE37BD1}"/>
                </a:ext>
              </a:extLst>
            </p:cNvPr>
            <p:cNvSpPr/>
            <p:nvPr userDrawn="1"/>
          </p:nvSpPr>
          <p:spPr>
            <a:xfrm rot="5400000">
              <a:off x="11237357"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12" name="Hexagon 11">
              <a:extLst>
                <a:ext uri="{FF2B5EF4-FFF2-40B4-BE49-F238E27FC236}">
                  <a16:creationId xmlns:a16="http://schemas.microsoft.com/office/drawing/2014/main" id="{2165F6F1-0DD9-4E98-A6C3-53E1CA238355}"/>
                </a:ext>
              </a:extLst>
            </p:cNvPr>
            <p:cNvSpPr/>
            <p:nvPr userDrawn="1"/>
          </p:nvSpPr>
          <p:spPr>
            <a:xfrm rot="5400000">
              <a:off x="9963433" y="-378123"/>
              <a:ext cx="1330972" cy="1147388"/>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grpSp>
        <p:nvGrpSpPr>
          <p:cNvPr id="13" name="Group 12">
            <a:extLst>
              <a:ext uri="{FF2B5EF4-FFF2-40B4-BE49-F238E27FC236}">
                <a16:creationId xmlns:a16="http://schemas.microsoft.com/office/drawing/2014/main" id="{6E7D2D00-EC3B-4EFD-84D6-BF98A1F96920}"/>
              </a:ext>
            </a:extLst>
          </p:cNvPr>
          <p:cNvGrpSpPr/>
          <p:nvPr userDrawn="1"/>
        </p:nvGrpSpPr>
        <p:grpSpPr>
          <a:xfrm rot="16200000">
            <a:off x="360407" y="4836458"/>
            <a:ext cx="1946732" cy="3990582"/>
            <a:chOff x="10692184" y="-1639954"/>
            <a:chExt cx="1784352" cy="3657721"/>
          </a:xfrm>
          <a:noFill/>
        </p:grpSpPr>
        <p:sp>
          <p:nvSpPr>
            <p:cNvPr id="14" name="Hexagon 13">
              <a:extLst>
                <a:ext uri="{FF2B5EF4-FFF2-40B4-BE49-F238E27FC236}">
                  <a16:creationId xmlns:a16="http://schemas.microsoft.com/office/drawing/2014/main" id="{8B577679-776C-4F3C-85D4-B8B73F088077}"/>
                </a:ext>
              </a:extLst>
            </p:cNvPr>
            <p:cNvSpPr/>
            <p:nvPr userDrawn="1"/>
          </p:nvSpPr>
          <p:spPr>
            <a:xfrm rot="5400000">
              <a:off x="10600392" y="778587"/>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15" name="Hexagon 14">
              <a:extLst>
                <a:ext uri="{FF2B5EF4-FFF2-40B4-BE49-F238E27FC236}">
                  <a16:creationId xmlns:a16="http://schemas.microsoft.com/office/drawing/2014/main" id="{7E9E45A6-EC01-4140-8379-4EAC31AC521D}"/>
                </a:ext>
              </a:extLst>
            </p:cNvPr>
            <p:cNvSpPr/>
            <p:nvPr userDrawn="1"/>
          </p:nvSpPr>
          <p:spPr>
            <a:xfrm rot="5400000">
              <a:off x="11237356" y="-3847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17" name="Hexagon 16">
              <a:extLst>
                <a:ext uri="{FF2B5EF4-FFF2-40B4-BE49-F238E27FC236}">
                  <a16:creationId xmlns:a16="http://schemas.microsoft.com/office/drawing/2014/main" id="{CD5D7A8F-641B-47BF-8DB5-9C8A0716C8A7}"/>
                </a:ext>
              </a:extLst>
            </p:cNvPr>
            <p:cNvSpPr/>
            <p:nvPr userDrawn="1"/>
          </p:nvSpPr>
          <p:spPr>
            <a:xfrm rot="5400000">
              <a:off x="10600392" y="-1548162"/>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sp>
        <p:nvSpPr>
          <p:cNvPr id="21" name="Text Placeholder 20">
            <a:extLst>
              <a:ext uri="{FF2B5EF4-FFF2-40B4-BE49-F238E27FC236}">
                <a16:creationId xmlns:a16="http://schemas.microsoft.com/office/drawing/2014/main" id="{36362B7C-D451-488D-B12C-B998E0FD8F8A}"/>
              </a:ext>
            </a:extLst>
          </p:cNvPr>
          <p:cNvSpPr>
            <a:spLocks noGrp="1"/>
          </p:cNvSpPr>
          <p:nvPr>
            <p:ph type="body" sz="quarter" idx="12" hasCustomPrompt="1"/>
          </p:nvPr>
        </p:nvSpPr>
        <p:spPr>
          <a:xfrm>
            <a:off x="1130301" y="1693488"/>
            <a:ext cx="4439920" cy="3991456"/>
          </a:xfrm>
        </p:spPr>
        <p:txBody>
          <a:bodyPr/>
          <a:lstStyle>
            <a:lvl1pPr>
              <a:defRPr sz="1800"/>
            </a:lvl1pPr>
            <a:lvl2pPr>
              <a:defRPr sz="1800"/>
            </a:lvl2pPr>
            <a:lvl3pPr>
              <a:defRPr sz="1600"/>
            </a:lvl3pPr>
            <a:lvl4pPr>
              <a:defRPr sz="1400"/>
            </a:lvl4pPr>
            <a:lvl5pPr>
              <a:defRPr sz="1400"/>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Text Placeholder 20">
            <a:extLst>
              <a:ext uri="{FF2B5EF4-FFF2-40B4-BE49-F238E27FC236}">
                <a16:creationId xmlns:a16="http://schemas.microsoft.com/office/drawing/2014/main" id="{EC7DE49C-7C55-4198-ADD0-2D0F2B1F04DF}"/>
              </a:ext>
            </a:extLst>
          </p:cNvPr>
          <p:cNvSpPr>
            <a:spLocks noGrp="1"/>
          </p:cNvSpPr>
          <p:nvPr>
            <p:ph type="body" sz="quarter" idx="13" hasCustomPrompt="1"/>
          </p:nvPr>
        </p:nvSpPr>
        <p:spPr>
          <a:xfrm>
            <a:off x="6096000" y="1693488"/>
            <a:ext cx="4439920" cy="3991456"/>
          </a:xfrm>
        </p:spPr>
        <p:txBody>
          <a:bodyPr/>
          <a:lstStyle>
            <a:lvl1pPr>
              <a:defRPr sz="1800"/>
            </a:lvl1pPr>
            <a:lvl2pPr>
              <a:defRPr sz="1800"/>
            </a:lvl2pPr>
            <a:lvl3pPr>
              <a:defRPr sz="1600"/>
            </a:lvl3pPr>
            <a:lvl4pPr>
              <a:defRPr sz="1400"/>
            </a:lvl4pPr>
            <a:lvl5pPr>
              <a:defRPr sz="1400"/>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4" name="Rectangle 23">
            <a:extLst>
              <a:ext uri="{FF2B5EF4-FFF2-40B4-BE49-F238E27FC236}">
                <a16:creationId xmlns:a16="http://schemas.microsoft.com/office/drawing/2014/main" id="{76E6C2C1-C998-4023-A23A-4DC7FFDAA0F7}"/>
              </a:ext>
            </a:extLst>
          </p:cNvPr>
          <p:cNvSpPr/>
          <p:nvPr userDrawn="1"/>
        </p:nvSpPr>
        <p:spPr>
          <a:xfrm>
            <a:off x="325119" y="0"/>
            <a:ext cx="579756" cy="1022985"/>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 name="Title 2">
            <a:extLst>
              <a:ext uri="{FF2B5EF4-FFF2-40B4-BE49-F238E27FC236}">
                <a16:creationId xmlns:a16="http://schemas.microsoft.com/office/drawing/2014/main" id="{61EB460B-32F3-49E2-B8C4-85A3B71C0F68}"/>
              </a:ext>
            </a:extLst>
          </p:cNvPr>
          <p:cNvSpPr>
            <a:spLocks noGrp="1"/>
          </p:cNvSpPr>
          <p:nvPr>
            <p:ph type="title" hasCustomPrompt="1"/>
          </p:nvPr>
        </p:nvSpPr>
        <p:spPr>
          <a:xfrm>
            <a:off x="1130300" y="524414"/>
            <a:ext cx="7991928" cy="912178"/>
          </a:xfrm>
        </p:spPr>
        <p:txBody>
          <a:bodyPr/>
          <a:lstStyle>
            <a:lvl1pPr>
              <a:defRPr/>
            </a:lvl1pPr>
          </a:lstStyle>
          <a:p>
            <a:r>
              <a:rPr lang="en-GB" noProof="0"/>
              <a:t>Enter title here</a:t>
            </a:r>
          </a:p>
        </p:txBody>
      </p:sp>
      <p:grpSp>
        <p:nvGrpSpPr>
          <p:cNvPr id="23" name="Group 22">
            <a:extLst>
              <a:ext uri="{FF2B5EF4-FFF2-40B4-BE49-F238E27FC236}">
                <a16:creationId xmlns:a16="http://schemas.microsoft.com/office/drawing/2014/main" id="{3049623E-8E46-4A92-9450-85EB7A480FFA}"/>
              </a:ext>
            </a:extLst>
          </p:cNvPr>
          <p:cNvGrpSpPr/>
          <p:nvPr userDrawn="1"/>
        </p:nvGrpSpPr>
        <p:grpSpPr>
          <a:xfrm>
            <a:off x="-3664732" y="0"/>
            <a:ext cx="3538941" cy="4354799"/>
            <a:chOff x="-3614713" y="0"/>
            <a:chExt cx="3538941" cy="4354799"/>
          </a:xfrm>
        </p:grpSpPr>
        <p:grpSp>
          <p:nvGrpSpPr>
            <p:cNvPr id="25" name="Group 24">
              <a:extLst>
                <a:ext uri="{FF2B5EF4-FFF2-40B4-BE49-F238E27FC236}">
                  <a16:creationId xmlns:a16="http://schemas.microsoft.com/office/drawing/2014/main" id="{EFA3FE1C-DD89-4A57-985C-7C97F68BCB3C}"/>
                </a:ext>
              </a:extLst>
            </p:cNvPr>
            <p:cNvGrpSpPr/>
            <p:nvPr userDrawn="1"/>
          </p:nvGrpSpPr>
          <p:grpSpPr>
            <a:xfrm>
              <a:off x="-3614713" y="0"/>
              <a:ext cx="3538941" cy="4354799"/>
              <a:chOff x="397358" y="1593847"/>
              <a:chExt cx="3538941" cy="4354799"/>
            </a:xfrm>
          </p:grpSpPr>
          <p:sp>
            <p:nvSpPr>
              <p:cNvPr id="30" name="Rectangle 29">
                <a:extLst>
                  <a:ext uri="{FF2B5EF4-FFF2-40B4-BE49-F238E27FC236}">
                    <a16:creationId xmlns:a16="http://schemas.microsoft.com/office/drawing/2014/main" id="{BDFABFEA-3B9B-4F80-A4B9-C71F5B1CD868}"/>
                  </a:ext>
                </a:extLst>
              </p:cNvPr>
              <p:cNvSpPr/>
              <p:nvPr/>
            </p:nvSpPr>
            <p:spPr>
              <a:xfrm>
                <a:off x="428742" y="1593847"/>
                <a:ext cx="3507557"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333333"/>
                  </a:solidFill>
                </a:endParaRPr>
              </a:p>
            </p:txBody>
          </p:sp>
          <p:sp>
            <p:nvSpPr>
              <p:cNvPr id="31" name="TextBox 30">
                <a:extLst>
                  <a:ext uri="{FF2B5EF4-FFF2-40B4-BE49-F238E27FC236}">
                    <a16:creationId xmlns:a16="http://schemas.microsoft.com/office/drawing/2014/main" id="{A47A3BF1-6DA4-4B02-AF0F-2651017621B4}"/>
                  </a:ext>
                </a:extLst>
              </p:cNvPr>
              <p:cNvSpPr txBox="1"/>
              <p:nvPr/>
            </p:nvSpPr>
            <p:spPr>
              <a:xfrm>
                <a:off x="397359" y="1738567"/>
                <a:ext cx="3507557" cy="369332"/>
              </a:xfrm>
              <a:prstGeom prst="rect">
                <a:avLst/>
              </a:prstGeom>
              <a:noFill/>
            </p:spPr>
            <p:txBody>
              <a:bodyPr wrap="square" rtlCol="0">
                <a:spAutoFit/>
              </a:bodyPr>
              <a:lstStyle/>
              <a:p>
                <a:pPr algn="ctr"/>
                <a:r>
                  <a:rPr lang="en-GB" noProof="0">
                    <a:solidFill>
                      <a:srgbClr val="333333"/>
                    </a:solidFill>
                    <a:latin typeface="+mj-lt"/>
                  </a:rPr>
                  <a:t>How to use bullet points</a:t>
                </a:r>
              </a:p>
            </p:txBody>
          </p:sp>
          <p:sp>
            <p:nvSpPr>
              <p:cNvPr id="32" name="TextBox 31">
                <a:extLst>
                  <a:ext uri="{FF2B5EF4-FFF2-40B4-BE49-F238E27FC236}">
                    <a16:creationId xmlns:a16="http://schemas.microsoft.com/office/drawing/2014/main" id="{9ECC7A4C-676A-468D-92BD-ECE41A81D3A1}"/>
                  </a:ext>
                </a:extLst>
              </p:cNvPr>
              <p:cNvSpPr txBox="1"/>
              <p:nvPr/>
            </p:nvSpPr>
            <p:spPr>
              <a:xfrm>
                <a:off x="397358" y="4421432"/>
                <a:ext cx="3507557" cy="523220"/>
              </a:xfrm>
              <a:prstGeom prst="rect">
                <a:avLst/>
              </a:prstGeom>
              <a:noFill/>
            </p:spPr>
            <p:txBody>
              <a:bodyPr wrap="square" rtlCol="0">
                <a:spAutoFit/>
              </a:bodyPr>
              <a:lstStyle/>
              <a:p>
                <a:r>
                  <a:rPr lang="en-GB" sz="1400" b="1" noProof="0">
                    <a:solidFill>
                      <a:srgbClr val="333333"/>
                    </a:solidFill>
                  </a:rPr>
                  <a:t>3. </a:t>
                </a:r>
                <a:r>
                  <a:rPr lang="en-GB" sz="1400" noProof="0">
                    <a:solidFill>
                      <a:srgbClr val="333333"/>
                    </a:solidFill>
                  </a:rPr>
                  <a:t>If you want to remove them, just click the </a:t>
                </a:r>
                <a:r>
                  <a:rPr lang="en-GB" sz="1400" b="1" noProof="0">
                    <a:solidFill>
                      <a:srgbClr val="333333"/>
                    </a:solidFill>
                  </a:rPr>
                  <a:t>Decrease List Level </a:t>
                </a:r>
                <a:r>
                  <a:rPr lang="en-GB" sz="1400" b="0" noProof="0">
                    <a:solidFill>
                      <a:srgbClr val="333333"/>
                    </a:solidFill>
                  </a:rPr>
                  <a:t>button.</a:t>
                </a:r>
                <a:endParaRPr lang="en-GB" sz="1400" b="1" noProof="0">
                  <a:solidFill>
                    <a:srgbClr val="333333"/>
                  </a:solidFill>
                </a:endParaRPr>
              </a:p>
            </p:txBody>
          </p:sp>
          <p:sp>
            <p:nvSpPr>
              <p:cNvPr id="33" name="TextBox 32">
                <a:extLst>
                  <a:ext uri="{FF2B5EF4-FFF2-40B4-BE49-F238E27FC236}">
                    <a16:creationId xmlns:a16="http://schemas.microsoft.com/office/drawing/2014/main" id="{910B145D-8430-41EE-B7AF-C63A2A3C1800}"/>
                  </a:ext>
                </a:extLst>
              </p:cNvPr>
              <p:cNvSpPr txBox="1"/>
              <p:nvPr/>
            </p:nvSpPr>
            <p:spPr>
              <a:xfrm>
                <a:off x="397358" y="2358061"/>
                <a:ext cx="3507557" cy="738664"/>
              </a:xfrm>
              <a:prstGeom prst="rect">
                <a:avLst/>
              </a:prstGeom>
              <a:noFill/>
            </p:spPr>
            <p:txBody>
              <a:bodyPr wrap="square" rtlCol="0">
                <a:spAutoFit/>
              </a:bodyPr>
              <a:lstStyle/>
              <a:p>
                <a:r>
                  <a:rPr lang="en-GB" sz="1400" b="1" noProof="0">
                    <a:solidFill>
                      <a:srgbClr val="333333"/>
                    </a:solidFill>
                  </a:rPr>
                  <a:t>1. </a:t>
                </a:r>
                <a:r>
                  <a:rPr lang="en-GB" sz="1400" noProof="0">
                    <a:solidFill>
                      <a:srgbClr val="333333"/>
                    </a:solidFill>
                  </a:rPr>
                  <a:t>If you want to use your pre-formatted bullets, click on the </a:t>
                </a:r>
                <a:r>
                  <a:rPr lang="en-GB" sz="1400" b="1" noProof="0">
                    <a:solidFill>
                      <a:srgbClr val="333333"/>
                    </a:solidFill>
                  </a:rPr>
                  <a:t>Increase List Level </a:t>
                </a:r>
                <a:r>
                  <a:rPr lang="en-GB" sz="1400" b="0" noProof="0">
                    <a:solidFill>
                      <a:srgbClr val="333333"/>
                    </a:solidFill>
                  </a:rPr>
                  <a:t>button.</a:t>
                </a:r>
              </a:p>
            </p:txBody>
          </p:sp>
          <p:sp>
            <p:nvSpPr>
              <p:cNvPr id="34" name="TextBox 33">
                <a:extLst>
                  <a:ext uri="{FF2B5EF4-FFF2-40B4-BE49-F238E27FC236}">
                    <a16:creationId xmlns:a16="http://schemas.microsoft.com/office/drawing/2014/main" id="{CBE29804-E628-4AA1-B9CD-141C4C72B4D3}"/>
                  </a:ext>
                </a:extLst>
              </p:cNvPr>
              <p:cNvSpPr txBox="1"/>
              <p:nvPr/>
            </p:nvSpPr>
            <p:spPr>
              <a:xfrm>
                <a:off x="397358" y="3822005"/>
                <a:ext cx="3507557" cy="523220"/>
              </a:xfrm>
              <a:prstGeom prst="rect">
                <a:avLst/>
              </a:prstGeom>
              <a:noFill/>
            </p:spPr>
            <p:txBody>
              <a:bodyPr wrap="square" rtlCol="0">
                <a:spAutoFit/>
              </a:bodyPr>
              <a:lstStyle/>
              <a:p>
                <a:r>
                  <a:rPr lang="en-GB" sz="1400" b="1" noProof="0">
                    <a:solidFill>
                      <a:srgbClr val="333333"/>
                    </a:solidFill>
                  </a:rPr>
                  <a:t>2. </a:t>
                </a:r>
                <a:r>
                  <a:rPr lang="en-GB" sz="1400" noProof="0">
                    <a:solidFill>
                      <a:srgbClr val="333333"/>
                    </a:solidFill>
                  </a:rPr>
                  <a:t>To indent your bullets to the next level, click on</a:t>
                </a:r>
                <a:r>
                  <a:rPr lang="en-GB" sz="1400" b="1" noProof="0">
                    <a:solidFill>
                      <a:srgbClr val="333333"/>
                    </a:solidFill>
                  </a:rPr>
                  <a:t> Increase List Level </a:t>
                </a:r>
                <a:r>
                  <a:rPr lang="en-GB" sz="1400" b="0" noProof="0">
                    <a:solidFill>
                      <a:srgbClr val="333333"/>
                    </a:solidFill>
                  </a:rPr>
                  <a:t>again</a:t>
                </a:r>
                <a:r>
                  <a:rPr lang="en-GB" sz="1400" noProof="0">
                    <a:solidFill>
                      <a:srgbClr val="333333"/>
                    </a:solidFill>
                  </a:rPr>
                  <a:t>.</a:t>
                </a:r>
              </a:p>
            </p:txBody>
          </p:sp>
          <p:sp>
            <p:nvSpPr>
              <p:cNvPr id="35" name="Rectangle 34">
                <a:extLst>
                  <a:ext uri="{FF2B5EF4-FFF2-40B4-BE49-F238E27FC236}">
                    <a16:creationId xmlns:a16="http://schemas.microsoft.com/office/drawing/2014/main" id="{1F5C398A-3D97-4B22-9CFB-783095532BEB}"/>
                  </a:ext>
                </a:extLst>
              </p:cNvPr>
              <p:cNvSpPr/>
              <p:nvPr/>
            </p:nvSpPr>
            <p:spPr>
              <a:xfrm>
                <a:off x="428741" y="2246094"/>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rgbClr val="333333"/>
                  </a:solidFill>
                </a:endParaRPr>
              </a:p>
            </p:txBody>
          </p:sp>
        </p:grpSp>
        <p:pic>
          <p:nvPicPr>
            <p:cNvPr id="26" name="Picture 25">
              <a:extLst>
                <a:ext uri="{FF2B5EF4-FFF2-40B4-BE49-F238E27FC236}">
                  <a16:creationId xmlns:a16="http://schemas.microsoft.com/office/drawing/2014/main" id="{E034994E-7286-47B2-B8A8-1E9AF3281FF6}"/>
                </a:ext>
              </a:extLst>
            </p:cNvPr>
            <p:cNvPicPr>
              <a:picLocks noChangeAspect="1"/>
            </p:cNvPicPr>
            <p:nvPr userDrawn="1"/>
          </p:nvPicPr>
          <p:blipFill>
            <a:blip r:embed="rId7"/>
            <a:stretch>
              <a:fillRect/>
            </a:stretch>
          </p:blipFill>
          <p:spPr>
            <a:xfrm>
              <a:off x="-2489585" y="1421385"/>
              <a:ext cx="1257300" cy="733425"/>
            </a:xfrm>
            <a:prstGeom prst="rect">
              <a:avLst/>
            </a:prstGeom>
          </p:spPr>
        </p:pic>
        <p:sp>
          <p:nvSpPr>
            <p:cNvPr id="27" name="Oval 26">
              <a:extLst>
                <a:ext uri="{FF2B5EF4-FFF2-40B4-BE49-F238E27FC236}">
                  <a16:creationId xmlns:a16="http://schemas.microsoft.com/office/drawing/2014/main" id="{2A4055BF-4917-490F-B568-F6352E5F7B9C}"/>
                </a:ext>
              </a:extLst>
            </p:cNvPr>
            <p:cNvSpPr/>
            <p:nvPr userDrawn="1"/>
          </p:nvSpPr>
          <p:spPr>
            <a:xfrm>
              <a:off x="-1579455"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noProof="0"/>
            </a:p>
          </p:txBody>
        </p:sp>
        <p:pic>
          <p:nvPicPr>
            <p:cNvPr id="28" name="Picture 27">
              <a:extLst>
                <a:ext uri="{FF2B5EF4-FFF2-40B4-BE49-F238E27FC236}">
                  <a16:creationId xmlns:a16="http://schemas.microsoft.com/office/drawing/2014/main" id="{BE55B728-EE58-4FF2-B32D-438482CF36CC}"/>
                </a:ext>
              </a:extLst>
            </p:cNvPr>
            <p:cNvPicPr>
              <a:picLocks noChangeAspect="1"/>
            </p:cNvPicPr>
            <p:nvPr userDrawn="1"/>
          </p:nvPicPr>
          <p:blipFill>
            <a:blip r:embed="rId8"/>
            <a:stretch>
              <a:fillRect/>
            </a:stretch>
          </p:blipFill>
          <p:spPr>
            <a:xfrm>
              <a:off x="-2489585" y="3490852"/>
              <a:ext cx="1257300" cy="723900"/>
            </a:xfrm>
            <a:prstGeom prst="rect">
              <a:avLst/>
            </a:prstGeom>
          </p:spPr>
        </p:pic>
        <p:sp>
          <p:nvSpPr>
            <p:cNvPr id="29" name="Oval 28">
              <a:extLst>
                <a:ext uri="{FF2B5EF4-FFF2-40B4-BE49-F238E27FC236}">
                  <a16:creationId xmlns:a16="http://schemas.microsoft.com/office/drawing/2014/main" id="{03A5BC6C-AF0B-449E-A85F-778C3B180F73}"/>
                </a:ext>
              </a:extLst>
            </p:cNvPr>
            <p:cNvSpPr/>
            <p:nvPr userDrawn="1"/>
          </p:nvSpPr>
          <p:spPr>
            <a:xfrm>
              <a:off x="-1800911"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noProof="0"/>
            </a:p>
          </p:txBody>
        </p:sp>
      </p:grpSp>
    </p:spTree>
    <p:custDataLst>
      <p:tags r:id="rId1"/>
    </p:custDataLst>
    <p:extLst>
      <p:ext uri="{BB962C8B-B14F-4D97-AF65-F5344CB8AC3E}">
        <p14:creationId xmlns:p14="http://schemas.microsoft.com/office/powerpoint/2010/main" val="857359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70AB0C87-5AFE-44EB-95D4-9214D9E0A837}"/>
              </a:ext>
            </a:extLst>
          </p:cNvPr>
          <p:cNvGrpSpPr/>
          <p:nvPr userDrawn="1"/>
        </p:nvGrpSpPr>
        <p:grpSpPr>
          <a:xfrm>
            <a:off x="9058573" y="-647864"/>
            <a:ext cx="4149136" cy="7154287"/>
            <a:chOff x="5387349" y="-1705643"/>
            <a:chExt cx="4816112" cy="8304341"/>
          </a:xfrm>
          <a:noFill/>
        </p:grpSpPr>
        <p:sp>
          <p:nvSpPr>
            <p:cNvPr id="23" name="Hexagon 22">
              <a:extLst>
                <a:ext uri="{FF2B5EF4-FFF2-40B4-BE49-F238E27FC236}">
                  <a16:creationId xmlns:a16="http://schemas.microsoft.com/office/drawing/2014/main" id="{BA5F57C3-03CF-4083-BC73-6804F705570B}"/>
                </a:ext>
              </a:extLst>
            </p:cNvPr>
            <p:cNvSpPr/>
            <p:nvPr userDrawn="1"/>
          </p:nvSpPr>
          <p:spPr>
            <a:xfrm>
              <a:off x="5387349" y="845"/>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5" name="Hexagon 24">
              <a:extLst>
                <a:ext uri="{FF2B5EF4-FFF2-40B4-BE49-F238E27FC236}">
                  <a16:creationId xmlns:a16="http://schemas.microsoft.com/office/drawing/2014/main" id="{F788BD9C-C668-49AF-A2B8-2C9F6B715659}"/>
                </a:ext>
              </a:extLst>
            </p:cNvPr>
            <p:cNvSpPr/>
            <p:nvPr userDrawn="1"/>
          </p:nvSpPr>
          <p:spPr>
            <a:xfrm>
              <a:off x="6936469" y="-852399"/>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6" name="Hexagon 25">
              <a:extLst>
                <a:ext uri="{FF2B5EF4-FFF2-40B4-BE49-F238E27FC236}">
                  <a16:creationId xmlns:a16="http://schemas.microsoft.com/office/drawing/2014/main" id="{D9269717-BCCB-44DC-95C0-715C5FA99D70}"/>
                </a:ext>
              </a:extLst>
            </p:cNvPr>
            <p:cNvSpPr/>
            <p:nvPr userDrawn="1"/>
          </p:nvSpPr>
          <p:spPr>
            <a:xfrm>
              <a:off x="6936469" y="853244"/>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7" name="Hexagon 26">
              <a:extLst>
                <a:ext uri="{FF2B5EF4-FFF2-40B4-BE49-F238E27FC236}">
                  <a16:creationId xmlns:a16="http://schemas.microsoft.com/office/drawing/2014/main" id="{827FBE94-B8D7-4E90-9F55-190ACDF72BA5}"/>
                </a:ext>
              </a:extLst>
            </p:cNvPr>
            <p:cNvSpPr/>
            <p:nvPr userDrawn="1"/>
          </p:nvSpPr>
          <p:spPr>
            <a:xfrm>
              <a:off x="8485589" y="-1705643"/>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8" name="Hexagon 27">
              <a:extLst>
                <a:ext uri="{FF2B5EF4-FFF2-40B4-BE49-F238E27FC236}">
                  <a16:creationId xmlns:a16="http://schemas.microsoft.com/office/drawing/2014/main" id="{BA40B9A3-E09E-45A8-987D-412EDDB16FE6}"/>
                </a:ext>
              </a:extLst>
            </p:cNvPr>
            <p:cNvSpPr/>
            <p:nvPr userDrawn="1"/>
          </p:nvSpPr>
          <p:spPr>
            <a:xfrm>
              <a:off x="8485589" y="0"/>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9" name="Hexagon 28">
              <a:extLst>
                <a:ext uri="{FF2B5EF4-FFF2-40B4-BE49-F238E27FC236}">
                  <a16:creationId xmlns:a16="http://schemas.microsoft.com/office/drawing/2014/main" id="{FC43B0BF-B6B7-4478-99E6-40DE9C87C930}"/>
                </a:ext>
              </a:extLst>
            </p:cNvPr>
            <p:cNvSpPr/>
            <p:nvPr userDrawn="1"/>
          </p:nvSpPr>
          <p:spPr>
            <a:xfrm>
              <a:off x="6936469" y="2559731"/>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0" name="Hexagon 29">
              <a:extLst>
                <a:ext uri="{FF2B5EF4-FFF2-40B4-BE49-F238E27FC236}">
                  <a16:creationId xmlns:a16="http://schemas.microsoft.com/office/drawing/2014/main" id="{019DA9D6-487F-48CB-8C20-558D8F5FD2DF}"/>
                </a:ext>
              </a:extLst>
            </p:cNvPr>
            <p:cNvSpPr/>
            <p:nvPr userDrawn="1"/>
          </p:nvSpPr>
          <p:spPr>
            <a:xfrm>
              <a:off x="6936469" y="4265374"/>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1" name="Hexagon 30">
              <a:extLst>
                <a:ext uri="{FF2B5EF4-FFF2-40B4-BE49-F238E27FC236}">
                  <a16:creationId xmlns:a16="http://schemas.microsoft.com/office/drawing/2014/main" id="{E890E4EC-6423-4916-BE59-5D59F2810E7D}"/>
                </a:ext>
              </a:extLst>
            </p:cNvPr>
            <p:cNvSpPr/>
            <p:nvPr userDrawn="1"/>
          </p:nvSpPr>
          <p:spPr>
            <a:xfrm>
              <a:off x="8485589" y="1706487"/>
              <a:ext cx="1717872" cy="1480926"/>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2" name="Hexagon 31">
              <a:extLst>
                <a:ext uri="{FF2B5EF4-FFF2-40B4-BE49-F238E27FC236}">
                  <a16:creationId xmlns:a16="http://schemas.microsoft.com/office/drawing/2014/main" id="{9E683DDF-0723-42DD-83D0-69132F96B09F}"/>
                </a:ext>
              </a:extLst>
            </p:cNvPr>
            <p:cNvSpPr/>
            <p:nvPr userDrawn="1"/>
          </p:nvSpPr>
          <p:spPr>
            <a:xfrm>
              <a:off x="8485589" y="3412131"/>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6" name="Hexagon 35">
              <a:extLst>
                <a:ext uri="{FF2B5EF4-FFF2-40B4-BE49-F238E27FC236}">
                  <a16:creationId xmlns:a16="http://schemas.microsoft.com/office/drawing/2014/main" id="{5CE8FBFB-B232-4CC0-840A-74826E2E9FB5}"/>
                </a:ext>
              </a:extLst>
            </p:cNvPr>
            <p:cNvSpPr/>
            <p:nvPr userDrawn="1"/>
          </p:nvSpPr>
          <p:spPr>
            <a:xfrm>
              <a:off x="8485589" y="5117772"/>
              <a:ext cx="1717872" cy="1480926"/>
            </a:xfrm>
            <a:prstGeom prst="hexagon">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21" name="Text Placeholder 20">
            <a:extLst>
              <a:ext uri="{FF2B5EF4-FFF2-40B4-BE49-F238E27FC236}">
                <a16:creationId xmlns:a16="http://schemas.microsoft.com/office/drawing/2014/main" id="{36362B7C-D451-488D-B12C-B998E0FD8F8A}"/>
              </a:ext>
            </a:extLst>
          </p:cNvPr>
          <p:cNvSpPr>
            <a:spLocks noGrp="1"/>
          </p:cNvSpPr>
          <p:nvPr>
            <p:ph type="body" sz="quarter" idx="12" hasCustomPrompt="1"/>
          </p:nvPr>
        </p:nvSpPr>
        <p:spPr>
          <a:xfrm>
            <a:off x="1130301" y="1693488"/>
            <a:ext cx="7991928" cy="4512156"/>
          </a:xfrm>
        </p:spPr>
        <p:txBody>
          <a:bodyPr/>
          <a:lstStyle>
            <a:lvl1pPr>
              <a:defRPr sz="1800"/>
            </a:lvl1pPr>
            <a:lvl2pPr>
              <a:defRPr sz="1800"/>
            </a:lvl2pPr>
            <a:lvl3pPr>
              <a:defRPr sz="1600"/>
            </a:lvl3pPr>
            <a:lvl4pPr>
              <a:defRPr sz="1400"/>
            </a:lvl4pPr>
            <a:lvl5pPr>
              <a:defRPr sz="1400"/>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7" name="Rectangle 36">
            <a:extLst>
              <a:ext uri="{FF2B5EF4-FFF2-40B4-BE49-F238E27FC236}">
                <a16:creationId xmlns:a16="http://schemas.microsoft.com/office/drawing/2014/main" id="{00B23BDF-7E27-44E2-86F5-14DE8B56D587}"/>
              </a:ext>
            </a:extLst>
          </p:cNvPr>
          <p:cNvSpPr/>
          <p:nvPr userDrawn="1"/>
        </p:nvSpPr>
        <p:spPr>
          <a:xfrm>
            <a:off x="325119" y="0"/>
            <a:ext cx="579756" cy="1022985"/>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 name="Title 2">
            <a:extLst>
              <a:ext uri="{FF2B5EF4-FFF2-40B4-BE49-F238E27FC236}">
                <a16:creationId xmlns:a16="http://schemas.microsoft.com/office/drawing/2014/main" id="{0B7DA433-1F51-42F4-8684-F4F102A7E575}"/>
              </a:ext>
            </a:extLst>
          </p:cNvPr>
          <p:cNvSpPr>
            <a:spLocks noGrp="1"/>
          </p:cNvSpPr>
          <p:nvPr>
            <p:ph type="title" hasCustomPrompt="1"/>
          </p:nvPr>
        </p:nvSpPr>
        <p:spPr>
          <a:xfrm>
            <a:off x="1130300" y="524414"/>
            <a:ext cx="7991929" cy="912178"/>
          </a:xfrm>
        </p:spPr>
        <p:txBody>
          <a:bodyPr/>
          <a:lstStyle>
            <a:lvl1pPr>
              <a:defRPr/>
            </a:lvl1pPr>
          </a:lstStyle>
          <a:p>
            <a:r>
              <a:rPr lang="en-GB" noProof="0"/>
              <a:t>Enter title here</a:t>
            </a:r>
          </a:p>
        </p:txBody>
      </p:sp>
      <p:grpSp>
        <p:nvGrpSpPr>
          <p:cNvPr id="24" name="Group 23">
            <a:extLst>
              <a:ext uri="{FF2B5EF4-FFF2-40B4-BE49-F238E27FC236}">
                <a16:creationId xmlns:a16="http://schemas.microsoft.com/office/drawing/2014/main" id="{4586F1A6-F8C3-456C-978E-BE85CE4774CF}"/>
              </a:ext>
            </a:extLst>
          </p:cNvPr>
          <p:cNvGrpSpPr/>
          <p:nvPr userDrawn="1"/>
        </p:nvGrpSpPr>
        <p:grpSpPr>
          <a:xfrm>
            <a:off x="-3664732" y="0"/>
            <a:ext cx="3538941" cy="4354799"/>
            <a:chOff x="-3614713" y="0"/>
            <a:chExt cx="3538941" cy="4354799"/>
          </a:xfrm>
        </p:grpSpPr>
        <p:grpSp>
          <p:nvGrpSpPr>
            <p:cNvPr id="33" name="Group 32">
              <a:extLst>
                <a:ext uri="{FF2B5EF4-FFF2-40B4-BE49-F238E27FC236}">
                  <a16:creationId xmlns:a16="http://schemas.microsoft.com/office/drawing/2014/main" id="{408F70F0-4DD5-4B29-A84D-7301EEA06307}"/>
                </a:ext>
              </a:extLst>
            </p:cNvPr>
            <p:cNvGrpSpPr/>
            <p:nvPr userDrawn="1"/>
          </p:nvGrpSpPr>
          <p:grpSpPr>
            <a:xfrm>
              <a:off x="-3614713" y="0"/>
              <a:ext cx="3538941" cy="4354799"/>
              <a:chOff x="397358" y="1593847"/>
              <a:chExt cx="3538941" cy="4354799"/>
            </a:xfrm>
          </p:grpSpPr>
          <p:sp>
            <p:nvSpPr>
              <p:cNvPr id="40" name="Rectangle 39">
                <a:extLst>
                  <a:ext uri="{FF2B5EF4-FFF2-40B4-BE49-F238E27FC236}">
                    <a16:creationId xmlns:a16="http://schemas.microsoft.com/office/drawing/2014/main" id="{1B6D7EDA-1CDE-46D1-84F8-7C87FDE26565}"/>
                  </a:ext>
                </a:extLst>
              </p:cNvPr>
              <p:cNvSpPr/>
              <p:nvPr/>
            </p:nvSpPr>
            <p:spPr>
              <a:xfrm>
                <a:off x="428742" y="1593847"/>
                <a:ext cx="3507557"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333333"/>
                  </a:solidFill>
                </a:endParaRPr>
              </a:p>
            </p:txBody>
          </p:sp>
          <p:sp>
            <p:nvSpPr>
              <p:cNvPr id="41" name="TextBox 40">
                <a:extLst>
                  <a:ext uri="{FF2B5EF4-FFF2-40B4-BE49-F238E27FC236}">
                    <a16:creationId xmlns:a16="http://schemas.microsoft.com/office/drawing/2014/main" id="{59CDBA4F-F56A-4B74-80CF-4F10A5C95B9C}"/>
                  </a:ext>
                </a:extLst>
              </p:cNvPr>
              <p:cNvSpPr txBox="1"/>
              <p:nvPr/>
            </p:nvSpPr>
            <p:spPr>
              <a:xfrm>
                <a:off x="397359" y="1738567"/>
                <a:ext cx="3507557" cy="369332"/>
              </a:xfrm>
              <a:prstGeom prst="rect">
                <a:avLst/>
              </a:prstGeom>
              <a:noFill/>
            </p:spPr>
            <p:txBody>
              <a:bodyPr wrap="square" rtlCol="0">
                <a:spAutoFit/>
              </a:bodyPr>
              <a:lstStyle/>
              <a:p>
                <a:pPr algn="ctr"/>
                <a:r>
                  <a:rPr lang="en-GB" noProof="0">
                    <a:solidFill>
                      <a:srgbClr val="333333"/>
                    </a:solidFill>
                    <a:latin typeface="+mj-lt"/>
                  </a:rPr>
                  <a:t>How to use bullet points</a:t>
                </a:r>
              </a:p>
            </p:txBody>
          </p:sp>
          <p:sp>
            <p:nvSpPr>
              <p:cNvPr id="42" name="TextBox 41">
                <a:extLst>
                  <a:ext uri="{FF2B5EF4-FFF2-40B4-BE49-F238E27FC236}">
                    <a16:creationId xmlns:a16="http://schemas.microsoft.com/office/drawing/2014/main" id="{8F1A1AEA-AFD7-46FA-87FF-22410B33E6C5}"/>
                  </a:ext>
                </a:extLst>
              </p:cNvPr>
              <p:cNvSpPr txBox="1"/>
              <p:nvPr/>
            </p:nvSpPr>
            <p:spPr>
              <a:xfrm>
                <a:off x="397358" y="4421432"/>
                <a:ext cx="3507557" cy="523220"/>
              </a:xfrm>
              <a:prstGeom prst="rect">
                <a:avLst/>
              </a:prstGeom>
              <a:noFill/>
            </p:spPr>
            <p:txBody>
              <a:bodyPr wrap="square" rtlCol="0">
                <a:spAutoFit/>
              </a:bodyPr>
              <a:lstStyle/>
              <a:p>
                <a:r>
                  <a:rPr lang="en-GB" sz="1400" b="1" noProof="0">
                    <a:solidFill>
                      <a:srgbClr val="333333"/>
                    </a:solidFill>
                  </a:rPr>
                  <a:t>3. </a:t>
                </a:r>
                <a:r>
                  <a:rPr lang="en-GB" sz="1400" noProof="0">
                    <a:solidFill>
                      <a:srgbClr val="333333"/>
                    </a:solidFill>
                  </a:rPr>
                  <a:t>If you want to remove them, just click the </a:t>
                </a:r>
                <a:r>
                  <a:rPr lang="en-GB" sz="1400" b="1" noProof="0">
                    <a:solidFill>
                      <a:srgbClr val="333333"/>
                    </a:solidFill>
                  </a:rPr>
                  <a:t>Decrease List Level </a:t>
                </a:r>
                <a:r>
                  <a:rPr lang="en-GB" sz="1400" b="0" noProof="0">
                    <a:solidFill>
                      <a:srgbClr val="333333"/>
                    </a:solidFill>
                  </a:rPr>
                  <a:t>button.</a:t>
                </a:r>
                <a:endParaRPr lang="en-GB" sz="1400" b="1" noProof="0">
                  <a:solidFill>
                    <a:srgbClr val="333333"/>
                  </a:solidFill>
                </a:endParaRPr>
              </a:p>
            </p:txBody>
          </p:sp>
          <p:sp>
            <p:nvSpPr>
              <p:cNvPr id="43" name="TextBox 42">
                <a:extLst>
                  <a:ext uri="{FF2B5EF4-FFF2-40B4-BE49-F238E27FC236}">
                    <a16:creationId xmlns:a16="http://schemas.microsoft.com/office/drawing/2014/main" id="{C8769B39-736F-4FF7-B2C4-43FAA57DC5FD}"/>
                  </a:ext>
                </a:extLst>
              </p:cNvPr>
              <p:cNvSpPr txBox="1"/>
              <p:nvPr/>
            </p:nvSpPr>
            <p:spPr>
              <a:xfrm>
                <a:off x="397358" y="2358061"/>
                <a:ext cx="3507557" cy="738664"/>
              </a:xfrm>
              <a:prstGeom prst="rect">
                <a:avLst/>
              </a:prstGeom>
              <a:noFill/>
            </p:spPr>
            <p:txBody>
              <a:bodyPr wrap="square" rtlCol="0">
                <a:spAutoFit/>
              </a:bodyPr>
              <a:lstStyle/>
              <a:p>
                <a:r>
                  <a:rPr lang="en-GB" sz="1400" b="1" noProof="0">
                    <a:solidFill>
                      <a:srgbClr val="333333"/>
                    </a:solidFill>
                  </a:rPr>
                  <a:t>1. </a:t>
                </a:r>
                <a:r>
                  <a:rPr lang="en-GB" sz="1400" noProof="0">
                    <a:solidFill>
                      <a:srgbClr val="333333"/>
                    </a:solidFill>
                  </a:rPr>
                  <a:t>If you want to use your pre-formatted bullets, click on the </a:t>
                </a:r>
                <a:r>
                  <a:rPr lang="en-GB" sz="1400" b="1" noProof="0">
                    <a:solidFill>
                      <a:srgbClr val="333333"/>
                    </a:solidFill>
                  </a:rPr>
                  <a:t>Increase List Level </a:t>
                </a:r>
                <a:r>
                  <a:rPr lang="en-GB" sz="1400" b="0" noProof="0">
                    <a:solidFill>
                      <a:srgbClr val="333333"/>
                    </a:solidFill>
                  </a:rPr>
                  <a:t>button.</a:t>
                </a:r>
              </a:p>
            </p:txBody>
          </p:sp>
          <p:sp>
            <p:nvSpPr>
              <p:cNvPr id="44" name="TextBox 43">
                <a:extLst>
                  <a:ext uri="{FF2B5EF4-FFF2-40B4-BE49-F238E27FC236}">
                    <a16:creationId xmlns:a16="http://schemas.microsoft.com/office/drawing/2014/main" id="{079EB830-8FA3-4058-AD03-DDDE790F5362}"/>
                  </a:ext>
                </a:extLst>
              </p:cNvPr>
              <p:cNvSpPr txBox="1"/>
              <p:nvPr/>
            </p:nvSpPr>
            <p:spPr>
              <a:xfrm>
                <a:off x="397358" y="3822005"/>
                <a:ext cx="3507557" cy="523220"/>
              </a:xfrm>
              <a:prstGeom prst="rect">
                <a:avLst/>
              </a:prstGeom>
              <a:noFill/>
            </p:spPr>
            <p:txBody>
              <a:bodyPr wrap="square" rtlCol="0">
                <a:spAutoFit/>
              </a:bodyPr>
              <a:lstStyle/>
              <a:p>
                <a:r>
                  <a:rPr lang="en-GB" sz="1400" b="1" noProof="0">
                    <a:solidFill>
                      <a:srgbClr val="333333"/>
                    </a:solidFill>
                  </a:rPr>
                  <a:t>2. </a:t>
                </a:r>
                <a:r>
                  <a:rPr lang="en-GB" sz="1400" noProof="0">
                    <a:solidFill>
                      <a:srgbClr val="333333"/>
                    </a:solidFill>
                  </a:rPr>
                  <a:t>To indent your bullets to the next level, click on</a:t>
                </a:r>
                <a:r>
                  <a:rPr lang="en-GB" sz="1400" b="1" noProof="0">
                    <a:solidFill>
                      <a:srgbClr val="333333"/>
                    </a:solidFill>
                  </a:rPr>
                  <a:t> Increase List Level </a:t>
                </a:r>
                <a:r>
                  <a:rPr lang="en-GB" sz="1400" b="0" noProof="0">
                    <a:solidFill>
                      <a:srgbClr val="333333"/>
                    </a:solidFill>
                  </a:rPr>
                  <a:t>again</a:t>
                </a:r>
                <a:r>
                  <a:rPr lang="en-GB" sz="1400" noProof="0">
                    <a:solidFill>
                      <a:srgbClr val="333333"/>
                    </a:solidFill>
                  </a:rPr>
                  <a:t>.</a:t>
                </a:r>
              </a:p>
            </p:txBody>
          </p:sp>
          <p:sp>
            <p:nvSpPr>
              <p:cNvPr id="45" name="Rectangle 44">
                <a:extLst>
                  <a:ext uri="{FF2B5EF4-FFF2-40B4-BE49-F238E27FC236}">
                    <a16:creationId xmlns:a16="http://schemas.microsoft.com/office/drawing/2014/main" id="{F84793AF-670B-4038-87D6-3B308444357C}"/>
                  </a:ext>
                </a:extLst>
              </p:cNvPr>
              <p:cNvSpPr/>
              <p:nvPr/>
            </p:nvSpPr>
            <p:spPr>
              <a:xfrm>
                <a:off x="428741" y="2246094"/>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rgbClr val="333333"/>
                  </a:solidFill>
                </a:endParaRPr>
              </a:p>
            </p:txBody>
          </p:sp>
        </p:grpSp>
        <p:pic>
          <p:nvPicPr>
            <p:cNvPr id="34" name="Picture 33">
              <a:extLst>
                <a:ext uri="{FF2B5EF4-FFF2-40B4-BE49-F238E27FC236}">
                  <a16:creationId xmlns:a16="http://schemas.microsoft.com/office/drawing/2014/main" id="{D28EF487-055D-4EF6-BC04-FCB2F0C76B76}"/>
                </a:ext>
              </a:extLst>
            </p:cNvPr>
            <p:cNvPicPr>
              <a:picLocks noChangeAspect="1"/>
            </p:cNvPicPr>
            <p:nvPr userDrawn="1"/>
          </p:nvPicPr>
          <p:blipFill>
            <a:blip r:embed="rId7"/>
            <a:stretch>
              <a:fillRect/>
            </a:stretch>
          </p:blipFill>
          <p:spPr>
            <a:xfrm>
              <a:off x="-2489585" y="1421385"/>
              <a:ext cx="1257300" cy="733425"/>
            </a:xfrm>
            <a:prstGeom prst="rect">
              <a:avLst/>
            </a:prstGeom>
          </p:spPr>
        </p:pic>
        <p:sp>
          <p:nvSpPr>
            <p:cNvPr id="35" name="Oval 34">
              <a:extLst>
                <a:ext uri="{FF2B5EF4-FFF2-40B4-BE49-F238E27FC236}">
                  <a16:creationId xmlns:a16="http://schemas.microsoft.com/office/drawing/2014/main" id="{7B20F03C-3A57-4EC7-9AD4-46B62C18C7C9}"/>
                </a:ext>
              </a:extLst>
            </p:cNvPr>
            <p:cNvSpPr/>
            <p:nvPr userDrawn="1"/>
          </p:nvSpPr>
          <p:spPr>
            <a:xfrm>
              <a:off x="-1579455"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noProof="0"/>
            </a:p>
          </p:txBody>
        </p:sp>
        <p:pic>
          <p:nvPicPr>
            <p:cNvPr id="38" name="Picture 37">
              <a:extLst>
                <a:ext uri="{FF2B5EF4-FFF2-40B4-BE49-F238E27FC236}">
                  <a16:creationId xmlns:a16="http://schemas.microsoft.com/office/drawing/2014/main" id="{83AA02F0-AE5A-4097-B073-36495711F03B}"/>
                </a:ext>
              </a:extLst>
            </p:cNvPr>
            <p:cNvPicPr>
              <a:picLocks noChangeAspect="1"/>
            </p:cNvPicPr>
            <p:nvPr userDrawn="1"/>
          </p:nvPicPr>
          <p:blipFill>
            <a:blip r:embed="rId8"/>
            <a:stretch>
              <a:fillRect/>
            </a:stretch>
          </p:blipFill>
          <p:spPr>
            <a:xfrm>
              <a:off x="-2489585" y="3490852"/>
              <a:ext cx="1257300" cy="723900"/>
            </a:xfrm>
            <a:prstGeom prst="rect">
              <a:avLst/>
            </a:prstGeom>
          </p:spPr>
        </p:pic>
        <p:sp>
          <p:nvSpPr>
            <p:cNvPr id="39" name="Oval 38">
              <a:extLst>
                <a:ext uri="{FF2B5EF4-FFF2-40B4-BE49-F238E27FC236}">
                  <a16:creationId xmlns:a16="http://schemas.microsoft.com/office/drawing/2014/main" id="{960735B2-B979-43E7-A258-C378B9D97B87}"/>
                </a:ext>
              </a:extLst>
            </p:cNvPr>
            <p:cNvSpPr/>
            <p:nvPr userDrawn="1"/>
          </p:nvSpPr>
          <p:spPr>
            <a:xfrm>
              <a:off x="-1800911"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noProof="0"/>
            </a:p>
          </p:txBody>
        </p:sp>
      </p:gr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noProof="0" smtClean="0"/>
              <a:pPr/>
              <a:t>‹#›</a:t>
            </a:fld>
            <a:endParaRPr lang="en-GB" noProof="0"/>
          </a:p>
        </p:txBody>
      </p:sp>
    </p:spTree>
    <p:custDataLst>
      <p:tags r:id="rId1"/>
    </p:custDataLst>
    <p:extLst>
      <p:ext uri="{BB962C8B-B14F-4D97-AF65-F5344CB8AC3E}">
        <p14:creationId xmlns:p14="http://schemas.microsoft.com/office/powerpoint/2010/main" val="1451861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xt w/ Imag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F867D01-3FFE-49F4-A709-AF5249958D5C}"/>
              </a:ext>
            </a:extLst>
          </p:cNvPr>
          <p:cNvGrpSpPr/>
          <p:nvPr userDrawn="1"/>
        </p:nvGrpSpPr>
        <p:grpSpPr>
          <a:xfrm rot="16200000">
            <a:off x="4494398" y="-485917"/>
            <a:ext cx="4214897" cy="3535508"/>
            <a:chOff x="5387349" y="-1705643"/>
            <a:chExt cx="4816112" cy="4039813"/>
          </a:xfrm>
          <a:noFill/>
        </p:grpSpPr>
        <p:sp>
          <p:nvSpPr>
            <p:cNvPr id="29" name="Hexagon 28">
              <a:extLst>
                <a:ext uri="{FF2B5EF4-FFF2-40B4-BE49-F238E27FC236}">
                  <a16:creationId xmlns:a16="http://schemas.microsoft.com/office/drawing/2014/main" id="{3723E74D-B8B1-4F1C-B86D-411D487099FE}"/>
                </a:ext>
              </a:extLst>
            </p:cNvPr>
            <p:cNvSpPr/>
            <p:nvPr userDrawn="1"/>
          </p:nvSpPr>
          <p:spPr>
            <a:xfrm>
              <a:off x="5387349" y="845"/>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1" name="Hexagon 30">
              <a:extLst>
                <a:ext uri="{FF2B5EF4-FFF2-40B4-BE49-F238E27FC236}">
                  <a16:creationId xmlns:a16="http://schemas.microsoft.com/office/drawing/2014/main" id="{A2733E26-E941-470F-AE97-1939DDB10EBF}"/>
                </a:ext>
              </a:extLst>
            </p:cNvPr>
            <p:cNvSpPr/>
            <p:nvPr userDrawn="1"/>
          </p:nvSpPr>
          <p:spPr>
            <a:xfrm>
              <a:off x="6936469" y="-852399"/>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2" name="Hexagon 31">
              <a:extLst>
                <a:ext uri="{FF2B5EF4-FFF2-40B4-BE49-F238E27FC236}">
                  <a16:creationId xmlns:a16="http://schemas.microsoft.com/office/drawing/2014/main" id="{4BA194F5-F4E1-490C-AC0C-617EBE170637}"/>
                </a:ext>
              </a:extLst>
            </p:cNvPr>
            <p:cNvSpPr/>
            <p:nvPr userDrawn="1"/>
          </p:nvSpPr>
          <p:spPr>
            <a:xfrm>
              <a:off x="6936469" y="853244"/>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3" name="Hexagon 32">
              <a:extLst>
                <a:ext uri="{FF2B5EF4-FFF2-40B4-BE49-F238E27FC236}">
                  <a16:creationId xmlns:a16="http://schemas.microsoft.com/office/drawing/2014/main" id="{8D91DC25-77DF-4DD9-88EE-339A4DF7FE5F}"/>
                </a:ext>
              </a:extLst>
            </p:cNvPr>
            <p:cNvSpPr/>
            <p:nvPr userDrawn="1"/>
          </p:nvSpPr>
          <p:spPr>
            <a:xfrm>
              <a:off x="8485589" y="-1705643"/>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4" name="Hexagon 33">
              <a:extLst>
                <a:ext uri="{FF2B5EF4-FFF2-40B4-BE49-F238E27FC236}">
                  <a16:creationId xmlns:a16="http://schemas.microsoft.com/office/drawing/2014/main" id="{5878F206-DEBC-4763-AA7E-B72A91F1D031}"/>
                </a:ext>
              </a:extLst>
            </p:cNvPr>
            <p:cNvSpPr/>
            <p:nvPr userDrawn="1"/>
          </p:nvSpPr>
          <p:spPr>
            <a:xfrm>
              <a:off x="8485589" y="0"/>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sp>
        <p:nvSpPr>
          <p:cNvPr id="27" name="Picture Placeholder 26">
            <a:extLst>
              <a:ext uri="{FF2B5EF4-FFF2-40B4-BE49-F238E27FC236}">
                <a16:creationId xmlns:a16="http://schemas.microsoft.com/office/drawing/2014/main" id="{7ED2FA65-E85A-4B2E-8284-62E055175484}"/>
              </a:ext>
            </a:extLst>
          </p:cNvPr>
          <p:cNvSpPr>
            <a:spLocks noGrp="1"/>
          </p:cNvSpPr>
          <p:nvPr>
            <p:ph type="pic" sz="quarter" idx="13" hasCustomPrompt="1"/>
          </p:nvPr>
        </p:nvSpPr>
        <p:spPr>
          <a:xfrm>
            <a:off x="5795645" y="0"/>
            <a:ext cx="6396355" cy="6858000"/>
          </a:xfrm>
          <a:custGeom>
            <a:avLst/>
            <a:gdLst>
              <a:gd name="connsiteX0" fmla="*/ 1714501 w 6396355"/>
              <a:gd name="connsiteY0" fmla="*/ 0 h 6858000"/>
              <a:gd name="connsiteX1" fmla="*/ 6396355 w 6396355"/>
              <a:gd name="connsiteY1" fmla="*/ 0 h 6858000"/>
              <a:gd name="connsiteX2" fmla="*/ 6396355 w 6396355"/>
              <a:gd name="connsiteY2" fmla="*/ 6858000 h 6858000"/>
              <a:gd name="connsiteX3" fmla="*/ 1714501 w 6396355"/>
              <a:gd name="connsiteY3" fmla="*/ 6858000 h 6858000"/>
              <a:gd name="connsiteX4" fmla="*/ 0 w 6396355"/>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355" h="6858000">
                <a:moveTo>
                  <a:pt x="1714501" y="0"/>
                </a:moveTo>
                <a:lnTo>
                  <a:pt x="6396355" y="0"/>
                </a:lnTo>
                <a:lnTo>
                  <a:pt x="6396355" y="6858000"/>
                </a:lnTo>
                <a:lnTo>
                  <a:pt x="1714501" y="6858000"/>
                </a:lnTo>
                <a:lnTo>
                  <a:pt x="0" y="3429000"/>
                </a:lnTo>
                <a:close/>
              </a:path>
            </a:pathLst>
          </a:custGeom>
        </p:spPr>
        <p:txBody>
          <a:bodyPr wrap="square" lIns="1440000" rIns="1440000" anchor="ctr">
            <a:noAutofit/>
          </a:bodyPr>
          <a:lstStyle>
            <a:lvl1pPr algn="ctr">
              <a:defRPr/>
            </a:lvl1pPr>
          </a:lstStyle>
          <a:p>
            <a:r>
              <a:rPr lang="en-GB" noProof="0"/>
              <a:t>Click icon to insert image &gt; Right click &gt; Send to back</a:t>
            </a:r>
          </a:p>
        </p:txBody>
      </p:sp>
      <p:sp>
        <p:nvSpPr>
          <p:cNvPr id="5" name="Rectangle 4">
            <a:extLst>
              <a:ext uri="{FF2B5EF4-FFF2-40B4-BE49-F238E27FC236}">
                <a16:creationId xmlns:a16="http://schemas.microsoft.com/office/drawing/2014/main" id="{D97F4ADE-F89E-4877-866D-B3B95017C803}"/>
              </a:ext>
            </a:extLst>
          </p:cNvPr>
          <p:cNvSpPr/>
          <p:nvPr userDrawn="1"/>
        </p:nvSpPr>
        <p:spPr>
          <a:xfrm>
            <a:off x="325119" y="0"/>
            <a:ext cx="579756" cy="1022985"/>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nvGrpSpPr>
          <p:cNvPr id="13" name="Group 12">
            <a:extLst>
              <a:ext uri="{FF2B5EF4-FFF2-40B4-BE49-F238E27FC236}">
                <a16:creationId xmlns:a16="http://schemas.microsoft.com/office/drawing/2014/main" id="{6E7D2D00-EC3B-4EFD-84D6-BF98A1F96920}"/>
              </a:ext>
            </a:extLst>
          </p:cNvPr>
          <p:cNvGrpSpPr/>
          <p:nvPr userDrawn="1"/>
        </p:nvGrpSpPr>
        <p:grpSpPr>
          <a:xfrm rot="16200000">
            <a:off x="360407" y="4836458"/>
            <a:ext cx="1946732" cy="3990582"/>
            <a:chOff x="10692184" y="-1639954"/>
            <a:chExt cx="1784352" cy="3657721"/>
          </a:xfrm>
          <a:noFill/>
        </p:grpSpPr>
        <p:sp>
          <p:nvSpPr>
            <p:cNvPr id="14" name="Hexagon 13">
              <a:extLst>
                <a:ext uri="{FF2B5EF4-FFF2-40B4-BE49-F238E27FC236}">
                  <a16:creationId xmlns:a16="http://schemas.microsoft.com/office/drawing/2014/main" id="{8B577679-776C-4F3C-85D4-B8B73F088077}"/>
                </a:ext>
              </a:extLst>
            </p:cNvPr>
            <p:cNvSpPr/>
            <p:nvPr userDrawn="1"/>
          </p:nvSpPr>
          <p:spPr>
            <a:xfrm rot="5400000">
              <a:off x="10600392" y="778587"/>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15" name="Hexagon 14">
              <a:extLst>
                <a:ext uri="{FF2B5EF4-FFF2-40B4-BE49-F238E27FC236}">
                  <a16:creationId xmlns:a16="http://schemas.microsoft.com/office/drawing/2014/main" id="{7E9E45A6-EC01-4140-8379-4EAC31AC521D}"/>
                </a:ext>
              </a:extLst>
            </p:cNvPr>
            <p:cNvSpPr/>
            <p:nvPr userDrawn="1"/>
          </p:nvSpPr>
          <p:spPr>
            <a:xfrm rot="5400000">
              <a:off x="11237356" y="-3847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17" name="Hexagon 16">
              <a:extLst>
                <a:ext uri="{FF2B5EF4-FFF2-40B4-BE49-F238E27FC236}">
                  <a16:creationId xmlns:a16="http://schemas.microsoft.com/office/drawing/2014/main" id="{CD5D7A8F-641B-47BF-8DB5-9C8A0716C8A7}"/>
                </a:ext>
              </a:extLst>
            </p:cNvPr>
            <p:cNvSpPr/>
            <p:nvPr userDrawn="1"/>
          </p:nvSpPr>
          <p:spPr>
            <a:xfrm rot="5400000">
              <a:off x="10600392" y="-1548162"/>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sp>
        <p:nvSpPr>
          <p:cNvPr id="21" name="Text Placeholder 20">
            <a:extLst>
              <a:ext uri="{FF2B5EF4-FFF2-40B4-BE49-F238E27FC236}">
                <a16:creationId xmlns:a16="http://schemas.microsoft.com/office/drawing/2014/main" id="{36362B7C-D451-488D-B12C-B998E0FD8F8A}"/>
              </a:ext>
            </a:extLst>
          </p:cNvPr>
          <p:cNvSpPr>
            <a:spLocks noGrp="1"/>
          </p:cNvSpPr>
          <p:nvPr>
            <p:ph type="body" sz="quarter" idx="12" hasCustomPrompt="1"/>
          </p:nvPr>
        </p:nvSpPr>
        <p:spPr>
          <a:xfrm>
            <a:off x="1130301" y="1693488"/>
            <a:ext cx="4439920" cy="3991456"/>
          </a:xfrm>
        </p:spPr>
        <p:txBody>
          <a:bodyPr/>
          <a:lstStyle>
            <a:lvl1pPr>
              <a:defRPr sz="1800"/>
            </a:lvl1pPr>
            <a:lvl2pPr>
              <a:defRPr sz="1800"/>
            </a:lvl2pPr>
            <a:lvl3pPr>
              <a:defRPr sz="1600"/>
            </a:lvl3pPr>
            <a:lvl4pPr>
              <a:defRPr sz="1400"/>
            </a:lvl4pPr>
            <a:lvl5pPr>
              <a:defRPr sz="1400"/>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6" name="Text Placeholder 45">
            <a:extLst>
              <a:ext uri="{FF2B5EF4-FFF2-40B4-BE49-F238E27FC236}">
                <a16:creationId xmlns:a16="http://schemas.microsoft.com/office/drawing/2014/main" id="{CC02216A-B4DD-4416-92A1-EF8D8278309B}"/>
              </a:ext>
            </a:extLst>
          </p:cNvPr>
          <p:cNvSpPr>
            <a:spLocks noGrp="1"/>
          </p:cNvSpPr>
          <p:nvPr>
            <p:ph type="body" sz="quarter" idx="14" hasCustomPrompt="1"/>
          </p:nvPr>
        </p:nvSpPr>
        <p:spPr>
          <a:xfrm>
            <a:off x="11440272" y="6212205"/>
            <a:ext cx="439308" cy="645795"/>
          </a:xfrm>
          <a:custGeom>
            <a:avLst/>
            <a:gdLst>
              <a:gd name="connsiteX0" fmla="*/ 0 w 439308"/>
              <a:gd name="connsiteY0" fmla="*/ 0 h 645795"/>
              <a:gd name="connsiteX1" fmla="*/ 439308 w 439308"/>
              <a:gd name="connsiteY1" fmla="*/ 0 h 645795"/>
              <a:gd name="connsiteX2" fmla="*/ 439308 w 439308"/>
              <a:gd name="connsiteY2" fmla="*/ 645795 h 645795"/>
              <a:gd name="connsiteX3" fmla="*/ 0 w 439308"/>
              <a:gd name="connsiteY3" fmla="*/ 645795 h 645795"/>
            </a:gdLst>
            <a:ahLst/>
            <a:cxnLst>
              <a:cxn ang="0">
                <a:pos x="connsiteX0" y="connsiteY0"/>
              </a:cxn>
              <a:cxn ang="0">
                <a:pos x="connsiteX1" y="connsiteY1"/>
              </a:cxn>
              <a:cxn ang="0">
                <a:pos x="connsiteX2" y="connsiteY2"/>
              </a:cxn>
              <a:cxn ang="0">
                <a:pos x="connsiteX3" y="connsiteY3"/>
              </a:cxn>
            </a:cxnLst>
            <a:rect l="l" t="t" r="r" b="b"/>
            <a:pathLst>
              <a:path w="439308" h="645795">
                <a:moveTo>
                  <a:pt x="0" y="0"/>
                </a:moveTo>
                <a:lnTo>
                  <a:pt x="439308" y="0"/>
                </a:lnTo>
                <a:lnTo>
                  <a:pt x="439308" y="645795"/>
                </a:lnTo>
                <a:lnTo>
                  <a:pt x="0" y="645795"/>
                </a:lnTo>
                <a:close/>
              </a:path>
            </a:pathLst>
          </a:custGeom>
          <a:solidFill>
            <a:schemeClr val="accent1"/>
          </a:solidFill>
        </p:spPr>
        <p:txBody>
          <a:bodyPr wrap="square">
            <a:noAutofit/>
          </a:bodyPr>
          <a:lstStyle>
            <a:lvl1pPr>
              <a:defRPr/>
            </a:lvl1pPr>
          </a:lstStyle>
          <a:p>
            <a:pPr lvl="0"/>
            <a:r>
              <a:rPr lang="en-GB" noProof="0"/>
              <a:t> </a:t>
            </a:r>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noProof="0" smtClean="0"/>
              <a:pPr/>
              <a:t>‹#›</a:t>
            </a:fld>
            <a:endParaRPr lang="en-GB" noProof="0"/>
          </a:p>
        </p:txBody>
      </p:sp>
      <p:sp>
        <p:nvSpPr>
          <p:cNvPr id="3" name="Title 2">
            <a:extLst>
              <a:ext uri="{FF2B5EF4-FFF2-40B4-BE49-F238E27FC236}">
                <a16:creationId xmlns:a16="http://schemas.microsoft.com/office/drawing/2014/main" id="{9FDF8529-252D-480B-A774-C7C000C7817D}"/>
              </a:ext>
            </a:extLst>
          </p:cNvPr>
          <p:cNvSpPr>
            <a:spLocks noGrp="1"/>
          </p:cNvSpPr>
          <p:nvPr>
            <p:ph type="title" hasCustomPrompt="1"/>
          </p:nvPr>
        </p:nvSpPr>
        <p:spPr>
          <a:xfrm>
            <a:off x="1130300" y="524414"/>
            <a:ext cx="4439920" cy="912178"/>
          </a:xfrm>
        </p:spPr>
        <p:txBody>
          <a:bodyPr/>
          <a:lstStyle>
            <a:lvl1pPr>
              <a:defRPr/>
            </a:lvl1pPr>
          </a:lstStyle>
          <a:p>
            <a:r>
              <a:rPr lang="en-GB" noProof="0"/>
              <a:t>Enter title here</a:t>
            </a:r>
          </a:p>
        </p:txBody>
      </p:sp>
      <p:grpSp>
        <p:nvGrpSpPr>
          <p:cNvPr id="22" name="Group 21">
            <a:extLst>
              <a:ext uri="{FF2B5EF4-FFF2-40B4-BE49-F238E27FC236}">
                <a16:creationId xmlns:a16="http://schemas.microsoft.com/office/drawing/2014/main" id="{230412A4-B0F9-4ED0-8157-3D2A5AEEB372}"/>
              </a:ext>
            </a:extLst>
          </p:cNvPr>
          <p:cNvGrpSpPr/>
          <p:nvPr userDrawn="1"/>
        </p:nvGrpSpPr>
        <p:grpSpPr>
          <a:xfrm>
            <a:off x="-3633350" y="0"/>
            <a:ext cx="3507559" cy="5160812"/>
            <a:chOff x="838198" y="1150069"/>
            <a:chExt cx="3507559" cy="5160812"/>
          </a:xfrm>
        </p:grpSpPr>
        <p:sp>
          <p:nvSpPr>
            <p:cNvPr id="23" name="Rectangle 22">
              <a:extLst>
                <a:ext uri="{FF2B5EF4-FFF2-40B4-BE49-F238E27FC236}">
                  <a16:creationId xmlns:a16="http://schemas.microsoft.com/office/drawing/2014/main" id="{766310A7-7992-43AB-ACB2-7490BD26984C}"/>
                </a:ext>
              </a:extLst>
            </p:cNvPr>
            <p:cNvSpPr/>
            <p:nvPr/>
          </p:nvSpPr>
          <p:spPr>
            <a:xfrm>
              <a:off x="838200" y="1150069"/>
              <a:ext cx="3507557" cy="516081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333333"/>
                </a:solidFill>
              </a:endParaRPr>
            </a:p>
          </p:txBody>
        </p:sp>
        <p:sp>
          <p:nvSpPr>
            <p:cNvPr id="24" name="TextBox 23">
              <a:extLst>
                <a:ext uri="{FF2B5EF4-FFF2-40B4-BE49-F238E27FC236}">
                  <a16:creationId xmlns:a16="http://schemas.microsoft.com/office/drawing/2014/main" id="{75B977F2-2688-45C1-AA00-645BBDF74D8E}"/>
                </a:ext>
              </a:extLst>
            </p:cNvPr>
            <p:cNvSpPr txBox="1"/>
            <p:nvPr/>
          </p:nvSpPr>
          <p:spPr>
            <a:xfrm>
              <a:off x="838200" y="1225485"/>
              <a:ext cx="3507557" cy="369332"/>
            </a:xfrm>
            <a:prstGeom prst="rect">
              <a:avLst/>
            </a:prstGeom>
            <a:noFill/>
          </p:spPr>
          <p:txBody>
            <a:bodyPr wrap="square" rtlCol="0">
              <a:spAutoFit/>
            </a:bodyPr>
            <a:lstStyle/>
            <a:p>
              <a:pPr algn="ctr"/>
              <a:r>
                <a:rPr lang="en-GB" noProof="0">
                  <a:solidFill>
                    <a:srgbClr val="333333"/>
                  </a:solidFill>
                  <a:latin typeface="+mj-lt"/>
                </a:rPr>
                <a:t>How to insert an image</a:t>
              </a:r>
            </a:p>
          </p:txBody>
        </p:sp>
        <p:sp>
          <p:nvSpPr>
            <p:cNvPr id="25" name="Rectangle 24">
              <a:extLst>
                <a:ext uri="{FF2B5EF4-FFF2-40B4-BE49-F238E27FC236}">
                  <a16:creationId xmlns:a16="http://schemas.microsoft.com/office/drawing/2014/main" id="{6FCEEC6B-43A4-49B3-A3E5-7E7F0972F2B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rgbClr val="333333"/>
                </a:solidFill>
              </a:endParaRPr>
            </a:p>
          </p:txBody>
        </p:sp>
        <p:sp>
          <p:nvSpPr>
            <p:cNvPr id="26" name="TextBox 25">
              <a:extLst>
                <a:ext uri="{FF2B5EF4-FFF2-40B4-BE49-F238E27FC236}">
                  <a16:creationId xmlns:a16="http://schemas.microsoft.com/office/drawing/2014/main" id="{F02ED09D-D5FD-4374-8344-0955D1DC24FB}"/>
                </a:ext>
              </a:extLst>
            </p:cNvPr>
            <p:cNvSpPr txBox="1"/>
            <p:nvPr/>
          </p:nvSpPr>
          <p:spPr>
            <a:xfrm>
              <a:off x="838200" y="1867808"/>
              <a:ext cx="3410736" cy="738664"/>
            </a:xfrm>
            <a:prstGeom prst="rect">
              <a:avLst/>
            </a:prstGeom>
            <a:noFill/>
          </p:spPr>
          <p:txBody>
            <a:bodyPr wrap="square" rtlCol="0">
              <a:spAutoFit/>
            </a:bodyPr>
            <a:lstStyle/>
            <a:p>
              <a:r>
                <a:rPr lang="en-GB" sz="1400" b="1" noProof="0">
                  <a:solidFill>
                    <a:srgbClr val="333333"/>
                  </a:solidFill>
                </a:rPr>
                <a:t>1. </a:t>
              </a:r>
              <a:r>
                <a:rPr lang="en-GB" sz="1400" noProof="0">
                  <a:solidFill>
                    <a:srgbClr val="333333"/>
                  </a:solidFill>
                </a:rPr>
                <a:t>Click on the </a:t>
              </a:r>
              <a:r>
                <a:rPr lang="en-GB" sz="1400" b="1" noProof="0">
                  <a:solidFill>
                    <a:srgbClr val="333333"/>
                  </a:solidFill>
                </a:rPr>
                <a:t>icon</a:t>
              </a:r>
              <a:r>
                <a:rPr lang="en-GB" sz="1400" noProof="0">
                  <a:solidFill>
                    <a:srgbClr val="333333"/>
                  </a:solidFill>
                </a:rPr>
                <a:t> in the middle of the placeholder and choose the image from your computer.</a:t>
              </a:r>
            </a:p>
          </p:txBody>
        </p:sp>
        <p:sp>
          <p:nvSpPr>
            <p:cNvPr id="30" name="TextBox 29">
              <a:extLst>
                <a:ext uri="{FF2B5EF4-FFF2-40B4-BE49-F238E27FC236}">
                  <a16:creationId xmlns:a16="http://schemas.microsoft.com/office/drawing/2014/main" id="{516A1E7D-85AB-46FF-8725-85970149D8E0}"/>
                </a:ext>
              </a:extLst>
            </p:cNvPr>
            <p:cNvSpPr txBox="1"/>
            <p:nvPr/>
          </p:nvSpPr>
          <p:spPr>
            <a:xfrm>
              <a:off x="838199" y="2650785"/>
              <a:ext cx="3507557" cy="738664"/>
            </a:xfrm>
            <a:prstGeom prst="rect">
              <a:avLst/>
            </a:prstGeom>
            <a:noFill/>
          </p:spPr>
          <p:txBody>
            <a:bodyPr wrap="square" rtlCol="0">
              <a:spAutoFit/>
            </a:bodyPr>
            <a:lstStyle/>
            <a:p>
              <a:r>
                <a:rPr lang="en-GB" sz="1400" b="1" noProof="0">
                  <a:solidFill>
                    <a:srgbClr val="333333"/>
                  </a:solidFill>
                </a:rPr>
                <a:t>2. </a:t>
              </a:r>
              <a:r>
                <a:rPr lang="en-GB" sz="1400" noProof="0">
                  <a:solidFill>
                    <a:srgbClr val="333333"/>
                  </a:solidFill>
                </a:rPr>
                <a:t>Click on the </a:t>
              </a:r>
              <a:r>
                <a:rPr lang="en-GB" sz="1400" b="1" noProof="0">
                  <a:solidFill>
                    <a:srgbClr val="333333"/>
                  </a:solidFill>
                </a:rPr>
                <a:t>Format Picture </a:t>
              </a:r>
              <a:r>
                <a:rPr lang="en-GB" sz="1400" noProof="0">
                  <a:solidFill>
                    <a:srgbClr val="333333"/>
                  </a:solidFill>
                </a:rPr>
                <a:t>tab in the ribbon and use the tools to edit the image.</a:t>
              </a:r>
            </a:p>
          </p:txBody>
        </p:sp>
        <p:sp>
          <p:nvSpPr>
            <p:cNvPr id="35" name="TextBox 34">
              <a:extLst>
                <a:ext uri="{FF2B5EF4-FFF2-40B4-BE49-F238E27FC236}">
                  <a16:creationId xmlns:a16="http://schemas.microsoft.com/office/drawing/2014/main" id="{D933EF11-12E5-4FDA-8F3B-5A8294D30078}"/>
                </a:ext>
              </a:extLst>
            </p:cNvPr>
            <p:cNvSpPr txBox="1"/>
            <p:nvPr/>
          </p:nvSpPr>
          <p:spPr>
            <a:xfrm>
              <a:off x="838198" y="3236009"/>
              <a:ext cx="3507557" cy="1169551"/>
            </a:xfrm>
            <a:prstGeom prst="rect">
              <a:avLst/>
            </a:prstGeom>
            <a:noFill/>
          </p:spPr>
          <p:txBody>
            <a:bodyPr wrap="square" rtlCol="0">
              <a:spAutoFit/>
            </a:bodyPr>
            <a:lstStyle/>
            <a:p>
              <a:r>
                <a:rPr lang="en-GB" sz="1400" b="1" noProof="0">
                  <a:solidFill>
                    <a:srgbClr val="333333"/>
                  </a:solidFill>
                </a:rPr>
                <a:t>3. </a:t>
              </a:r>
              <a:r>
                <a:rPr lang="en-GB" sz="1400" noProof="0">
                  <a:solidFill>
                    <a:srgbClr val="333333"/>
                  </a:solidFill>
                </a:rPr>
                <a:t>Choose </a:t>
              </a:r>
              <a:r>
                <a:rPr lang="en-GB" sz="1400" b="1" noProof="0">
                  <a:solidFill>
                    <a:srgbClr val="333333"/>
                  </a:solidFill>
                </a:rPr>
                <a:t>Crop</a:t>
              </a:r>
              <a:r>
                <a:rPr lang="en-GB" sz="1400" noProof="0">
                  <a:solidFill>
                    <a:srgbClr val="333333"/>
                  </a:solidFill>
                </a:rPr>
                <a:t> to resize and move the image within the placeholder, using the white circles in the corners of the image. Click on the drop down arrow and choose </a:t>
              </a:r>
              <a:r>
                <a:rPr lang="en-GB" sz="1400" b="1" noProof="0">
                  <a:solidFill>
                    <a:srgbClr val="333333"/>
                  </a:solidFill>
                </a:rPr>
                <a:t>Fit</a:t>
              </a:r>
              <a:r>
                <a:rPr lang="en-GB" sz="1400" noProof="0">
                  <a:solidFill>
                    <a:srgbClr val="333333"/>
                  </a:solidFill>
                </a:rPr>
                <a:t> to fit the image to the placeholder.</a:t>
              </a:r>
            </a:p>
          </p:txBody>
        </p:sp>
        <p:sp>
          <p:nvSpPr>
            <p:cNvPr id="36" name="TextBox 35">
              <a:extLst>
                <a:ext uri="{FF2B5EF4-FFF2-40B4-BE49-F238E27FC236}">
                  <a16:creationId xmlns:a16="http://schemas.microsoft.com/office/drawing/2014/main" id="{6BAA4C72-E5BA-4EAC-A28E-BFA8AF86B0A7}"/>
                </a:ext>
              </a:extLst>
            </p:cNvPr>
            <p:cNvSpPr txBox="1"/>
            <p:nvPr/>
          </p:nvSpPr>
          <p:spPr>
            <a:xfrm>
              <a:off x="838199" y="4448000"/>
              <a:ext cx="3507557" cy="523220"/>
            </a:xfrm>
            <a:prstGeom prst="rect">
              <a:avLst/>
            </a:prstGeom>
            <a:noFill/>
          </p:spPr>
          <p:txBody>
            <a:bodyPr wrap="square" rtlCol="0">
              <a:spAutoFit/>
            </a:bodyPr>
            <a:lstStyle/>
            <a:p>
              <a:r>
                <a:rPr lang="en-GB" sz="1400" b="1" noProof="0">
                  <a:solidFill>
                    <a:srgbClr val="333333"/>
                  </a:solidFill>
                </a:rPr>
                <a:t>4. </a:t>
              </a:r>
              <a:r>
                <a:rPr lang="en-GB" sz="1400" noProof="0">
                  <a:solidFill>
                    <a:srgbClr val="333333"/>
                  </a:solidFill>
                </a:rPr>
                <a:t>Choose </a:t>
              </a:r>
              <a:r>
                <a:rPr lang="en-GB" sz="1400" b="1" noProof="0">
                  <a:solidFill>
                    <a:srgbClr val="333333"/>
                  </a:solidFill>
                </a:rPr>
                <a:t>Picture Colour</a:t>
              </a:r>
              <a:r>
                <a:rPr lang="en-GB" sz="1400" noProof="0">
                  <a:solidFill>
                    <a:srgbClr val="333333"/>
                  </a:solidFill>
                </a:rPr>
                <a:t> to adjust the Saturation, Tone, and Colour.</a:t>
              </a:r>
            </a:p>
          </p:txBody>
        </p:sp>
        <p:sp>
          <p:nvSpPr>
            <p:cNvPr id="37" name="TextBox 36">
              <a:extLst>
                <a:ext uri="{FF2B5EF4-FFF2-40B4-BE49-F238E27FC236}">
                  <a16:creationId xmlns:a16="http://schemas.microsoft.com/office/drawing/2014/main" id="{DB733319-738C-4A39-B120-BD1504ACF711}"/>
                </a:ext>
              </a:extLst>
            </p:cNvPr>
            <p:cNvSpPr txBox="1"/>
            <p:nvPr/>
          </p:nvSpPr>
          <p:spPr>
            <a:xfrm>
              <a:off x="838199" y="5039938"/>
              <a:ext cx="3507557" cy="523220"/>
            </a:xfrm>
            <a:prstGeom prst="rect">
              <a:avLst/>
            </a:prstGeom>
            <a:noFill/>
          </p:spPr>
          <p:txBody>
            <a:bodyPr wrap="square" rtlCol="0">
              <a:spAutoFit/>
            </a:bodyPr>
            <a:lstStyle/>
            <a:p>
              <a:r>
                <a:rPr lang="en-GB" sz="1400" b="1" noProof="0">
                  <a:solidFill>
                    <a:srgbClr val="333333"/>
                  </a:solidFill>
                </a:rPr>
                <a:t>5. </a:t>
              </a:r>
              <a:r>
                <a:rPr lang="en-GB" sz="1400" noProof="0">
                  <a:solidFill>
                    <a:srgbClr val="333333"/>
                  </a:solidFill>
                </a:rPr>
                <a:t>Choose </a:t>
              </a:r>
              <a:r>
                <a:rPr lang="en-GB" sz="1400" b="1" noProof="0">
                  <a:solidFill>
                    <a:srgbClr val="333333"/>
                  </a:solidFill>
                </a:rPr>
                <a:t>Picture Correction</a:t>
              </a:r>
              <a:r>
                <a:rPr lang="en-GB" sz="1400" noProof="0">
                  <a:solidFill>
                    <a:srgbClr val="333333"/>
                  </a:solidFill>
                </a:rPr>
                <a:t> to adjust the Sharpness, Brightness, and Contrast.</a:t>
              </a:r>
            </a:p>
          </p:txBody>
        </p:sp>
        <p:sp>
          <p:nvSpPr>
            <p:cNvPr id="38" name="TextBox 37">
              <a:extLst>
                <a:ext uri="{FF2B5EF4-FFF2-40B4-BE49-F238E27FC236}">
                  <a16:creationId xmlns:a16="http://schemas.microsoft.com/office/drawing/2014/main" id="{9068AC0E-3057-40BB-AA53-64753B43C2FD}"/>
                </a:ext>
              </a:extLst>
            </p:cNvPr>
            <p:cNvSpPr txBox="1"/>
            <p:nvPr/>
          </p:nvSpPr>
          <p:spPr>
            <a:xfrm>
              <a:off x="838198" y="5631876"/>
              <a:ext cx="3507557" cy="523220"/>
            </a:xfrm>
            <a:prstGeom prst="rect">
              <a:avLst/>
            </a:prstGeom>
            <a:noFill/>
          </p:spPr>
          <p:txBody>
            <a:bodyPr wrap="square" rtlCol="0">
              <a:spAutoFit/>
            </a:bodyPr>
            <a:lstStyle/>
            <a:p>
              <a:r>
                <a:rPr lang="en-GB" sz="1400" b="1" noProof="0">
                  <a:solidFill>
                    <a:srgbClr val="333333"/>
                  </a:solidFill>
                </a:rPr>
                <a:t>6. </a:t>
              </a:r>
              <a:r>
                <a:rPr lang="en-GB" sz="1400" noProof="0">
                  <a:solidFill>
                    <a:srgbClr val="333333"/>
                  </a:solidFill>
                </a:rPr>
                <a:t>To change an existing image you can right click and choose </a:t>
              </a:r>
              <a:r>
                <a:rPr lang="en-GB" sz="1400" b="1" noProof="0">
                  <a:solidFill>
                    <a:srgbClr val="333333"/>
                  </a:solidFill>
                </a:rPr>
                <a:t>Change Picture.</a:t>
              </a:r>
            </a:p>
          </p:txBody>
        </p:sp>
      </p:grpSp>
    </p:spTree>
    <p:custDataLst>
      <p:tags r:id="rId1"/>
    </p:custDataLst>
    <p:extLst>
      <p:ext uri="{BB962C8B-B14F-4D97-AF65-F5344CB8AC3E}">
        <p14:creationId xmlns:p14="http://schemas.microsoft.com/office/powerpoint/2010/main" val="797647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xt w/ Image Alt.">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4E661D7D-4912-455B-AAA3-022AFFF2B9E2}"/>
              </a:ext>
            </a:extLst>
          </p:cNvPr>
          <p:cNvGrpSpPr/>
          <p:nvPr userDrawn="1"/>
        </p:nvGrpSpPr>
        <p:grpSpPr>
          <a:xfrm>
            <a:off x="3546903" y="-533564"/>
            <a:ext cx="2814551" cy="5684857"/>
            <a:chOff x="6936469" y="-1705643"/>
            <a:chExt cx="3266992" cy="6598700"/>
          </a:xfrm>
          <a:noFill/>
        </p:grpSpPr>
        <p:sp>
          <p:nvSpPr>
            <p:cNvPr id="45" name="Hexagon 44">
              <a:extLst>
                <a:ext uri="{FF2B5EF4-FFF2-40B4-BE49-F238E27FC236}">
                  <a16:creationId xmlns:a16="http://schemas.microsoft.com/office/drawing/2014/main" id="{540EBFB4-CF14-4F41-8FF9-C50AAF597F54}"/>
                </a:ext>
              </a:extLst>
            </p:cNvPr>
            <p:cNvSpPr/>
            <p:nvPr userDrawn="1"/>
          </p:nvSpPr>
          <p:spPr>
            <a:xfrm>
              <a:off x="6936469" y="-852399"/>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8" name="Hexagon 47">
              <a:extLst>
                <a:ext uri="{FF2B5EF4-FFF2-40B4-BE49-F238E27FC236}">
                  <a16:creationId xmlns:a16="http://schemas.microsoft.com/office/drawing/2014/main" id="{3F29AC98-FAD2-4829-A3FE-7EDA233E269D}"/>
                </a:ext>
              </a:extLst>
            </p:cNvPr>
            <p:cNvSpPr/>
            <p:nvPr userDrawn="1"/>
          </p:nvSpPr>
          <p:spPr>
            <a:xfrm>
              <a:off x="8485589" y="-1705643"/>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9" name="Hexagon 48">
              <a:extLst>
                <a:ext uri="{FF2B5EF4-FFF2-40B4-BE49-F238E27FC236}">
                  <a16:creationId xmlns:a16="http://schemas.microsoft.com/office/drawing/2014/main" id="{5E4B6F79-F997-4941-9596-586D9D63767C}"/>
                </a:ext>
              </a:extLst>
            </p:cNvPr>
            <p:cNvSpPr/>
            <p:nvPr userDrawn="1"/>
          </p:nvSpPr>
          <p:spPr>
            <a:xfrm>
              <a:off x="8485589" y="0"/>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2" name="Hexagon 51">
              <a:extLst>
                <a:ext uri="{FF2B5EF4-FFF2-40B4-BE49-F238E27FC236}">
                  <a16:creationId xmlns:a16="http://schemas.microsoft.com/office/drawing/2014/main" id="{BB09009C-EC55-4657-9B62-43D39924C84F}"/>
                </a:ext>
              </a:extLst>
            </p:cNvPr>
            <p:cNvSpPr/>
            <p:nvPr userDrawn="1"/>
          </p:nvSpPr>
          <p:spPr>
            <a:xfrm>
              <a:off x="8485589" y="1706487"/>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53" name="Hexagon 52">
              <a:extLst>
                <a:ext uri="{FF2B5EF4-FFF2-40B4-BE49-F238E27FC236}">
                  <a16:creationId xmlns:a16="http://schemas.microsoft.com/office/drawing/2014/main" id="{A0F624D1-DDF6-4C81-AF50-06798C076956}"/>
                </a:ext>
              </a:extLst>
            </p:cNvPr>
            <p:cNvSpPr/>
            <p:nvPr userDrawn="1"/>
          </p:nvSpPr>
          <p:spPr>
            <a:xfrm>
              <a:off x="8485589" y="3412131"/>
              <a:ext cx="1717872" cy="1480926"/>
            </a:xfrm>
            <a:prstGeom prst="hexagon">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sp>
        <p:nvSpPr>
          <p:cNvPr id="22" name="Rectangle 21">
            <a:extLst>
              <a:ext uri="{FF2B5EF4-FFF2-40B4-BE49-F238E27FC236}">
                <a16:creationId xmlns:a16="http://schemas.microsoft.com/office/drawing/2014/main" id="{7EA53854-095E-4636-A44F-FF32D419CBB4}"/>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2" name="Picture Placeholder 41">
            <a:extLst>
              <a:ext uri="{FF2B5EF4-FFF2-40B4-BE49-F238E27FC236}">
                <a16:creationId xmlns:a16="http://schemas.microsoft.com/office/drawing/2014/main" id="{3296C8A1-0F08-4616-AE06-10DFAA8CCBDA}"/>
              </a:ext>
            </a:extLst>
          </p:cNvPr>
          <p:cNvSpPr>
            <a:spLocks noGrp="1"/>
          </p:cNvSpPr>
          <p:nvPr>
            <p:ph type="pic" sz="quarter" idx="13" hasCustomPrompt="1"/>
          </p:nvPr>
        </p:nvSpPr>
        <p:spPr>
          <a:xfrm flipH="1">
            <a:off x="0" y="0"/>
            <a:ext cx="6058105" cy="6858000"/>
          </a:xfrm>
          <a:custGeom>
            <a:avLst/>
            <a:gdLst>
              <a:gd name="connsiteX0" fmla="*/ 6058105 w 6058105"/>
              <a:gd name="connsiteY0" fmla="*/ 0 h 6858000"/>
              <a:gd name="connsiteX1" fmla="*/ 1714501 w 6058105"/>
              <a:gd name="connsiteY1" fmla="*/ 0 h 6858000"/>
              <a:gd name="connsiteX2" fmla="*/ 0 w 6058105"/>
              <a:gd name="connsiteY2" fmla="*/ 3429000 h 6858000"/>
              <a:gd name="connsiteX3" fmla="*/ 1714501 w 6058105"/>
              <a:gd name="connsiteY3" fmla="*/ 6858000 h 6858000"/>
              <a:gd name="connsiteX4" fmla="*/ 6058105 w 605810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8105" h="6858000">
                <a:moveTo>
                  <a:pt x="6058105" y="0"/>
                </a:moveTo>
                <a:lnTo>
                  <a:pt x="1714501" y="0"/>
                </a:lnTo>
                <a:lnTo>
                  <a:pt x="0" y="3429000"/>
                </a:lnTo>
                <a:lnTo>
                  <a:pt x="1714501" y="6858000"/>
                </a:lnTo>
                <a:lnTo>
                  <a:pt x="6058105" y="6858000"/>
                </a:lnTo>
                <a:close/>
              </a:path>
            </a:pathLst>
          </a:custGeom>
        </p:spPr>
        <p:txBody>
          <a:bodyPr wrap="square" lIns="1440000" rIns="1440000" anchor="ctr">
            <a:noAutofit/>
          </a:bodyPr>
          <a:lstStyle>
            <a:lvl1pPr algn="ctr">
              <a:defRPr/>
            </a:lvl1pPr>
          </a:lstStyle>
          <a:p>
            <a:r>
              <a:rPr lang="en-GB" noProof="0"/>
              <a:t>Click icon to insert image &gt; Right click &gt; Send to back</a:t>
            </a:r>
          </a:p>
        </p:txBody>
      </p:sp>
      <p:sp>
        <p:nvSpPr>
          <p:cNvPr id="21" name="Text Placeholder 20">
            <a:extLst>
              <a:ext uri="{FF2B5EF4-FFF2-40B4-BE49-F238E27FC236}">
                <a16:creationId xmlns:a16="http://schemas.microsoft.com/office/drawing/2014/main" id="{36362B7C-D451-488D-B12C-B998E0FD8F8A}"/>
              </a:ext>
            </a:extLst>
          </p:cNvPr>
          <p:cNvSpPr>
            <a:spLocks noGrp="1"/>
          </p:cNvSpPr>
          <p:nvPr>
            <p:ph type="body" sz="quarter" idx="12" hasCustomPrompt="1"/>
          </p:nvPr>
        </p:nvSpPr>
        <p:spPr>
          <a:xfrm>
            <a:off x="6586755" y="1693488"/>
            <a:ext cx="4439920" cy="3991456"/>
          </a:xfrm>
        </p:spPr>
        <p:txBody>
          <a:bodyPr/>
          <a:lstStyle>
            <a:lvl1pPr>
              <a:defRPr sz="1800"/>
            </a:lvl1pPr>
            <a:lvl2pPr>
              <a:defRPr sz="1800"/>
            </a:lvl2pPr>
            <a:lvl3pPr>
              <a:defRPr sz="1600"/>
            </a:lvl3pPr>
            <a:lvl4pPr>
              <a:defRPr sz="1400"/>
            </a:lvl4pPr>
            <a:lvl5pPr>
              <a:defRPr sz="1400"/>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noProof="0" smtClean="0"/>
              <a:pPr/>
              <a:t>‹#›</a:t>
            </a:fld>
            <a:endParaRPr lang="en-GB" noProof="0"/>
          </a:p>
        </p:txBody>
      </p:sp>
      <p:sp>
        <p:nvSpPr>
          <p:cNvPr id="26" name="Text Placeholder 25">
            <a:extLst>
              <a:ext uri="{FF2B5EF4-FFF2-40B4-BE49-F238E27FC236}">
                <a16:creationId xmlns:a16="http://schemas.microsoft.com/office/drawing/2014/main" id="{674F492C-4E49-4FCC-8D17-5804822320BB}"/>
              </a:ext>
            </a:extLst>
          </p:cNvPr>
          <p:cNvSpPr>
            <a:spLocks noGrp="1"/>
          </p:cNvSpPr>
          <p:nvPr>
            <p:ph type="body" sz="quarter" idx="14" hasCustomPrompt="1"/>
          </p:nvPr>
        </p:nvSpPr>
        <p:spPr>
          <a:xfrm>
            <a:off x="325119" y="1"/>
            <a:ext cx="579756" cy="1022985"/>
          </a:xfrm>
          <a:custGeom>
            <a:avLst/>
            <a:gdLst>
              <a:gd name="connsiteX0" fmla="*/ 0 w 579756"/>
              <a:gd name="connsiteY0" fmla="*/ 0 h 1022985"/>
              <a:gd name="connsiteX1" fmla="*/ 579756 w 579756"/>
              <a:gd name="connsiteY1" fmla="*/ 0 h 1022985"/>
              <a:gd name="connsiteX2" fmla="*/ 579756 w 579756"/>
              <a:gd name="connsiteY2" fmla="*/ 1022985 h 1022985"/>
              <a:gd name="connsiteX3" fmla="*/ 0 w 579756"/>
              <a:gd name="connsiteY3" fmla="*/ 1022985 h 1022985"/>
            </a:gdLst>
            <a:ahLst/>
            <a:cxnLst>
              <a:cxn ang="0">
                <a:pos x="connsiteX0" y="connsiteY0"/>
              </a:cxn>
              <a:cxn ang="0">
                <a:pos x="connsiteX1" y="connsiteY1"/>
              </a:cxn>
              <a:cxn ang="0">
                <a:pos x="connsiteX2" y="connsiteY2"/>
              </a:cxn>
              <a:cxn ang="0">
                <a:pos x="connsiteX3" y="connsiteY3"/>
              </a:cxn>
            </a:cxnLst>
            <a:rect l="l" t="t" r="r" b="b"/>
            <a:pathLst>
              <a:path w="579756" h="1022985">
                <a:moveTo>
                  <a:pt x="0" y="0"/>
                </a:moveTo>
                <a:lnTo>
                  <a:pt x="579756" y="0"/>
                </a:lnTo>
                <a:lnTo>
                  <a:pt x="579756" y="1022985"/>
                </a:lnTo>
                <a:lnTo>
                  <a:pt x="0" y="1022985"/>
                </a:lnTo>
                <a:close/>
              </a:path>
            </a:pathLst>
          </a:custGeom>
          <a:blipFill>
            <a:blip r:embed="rId3">
              <a:extLst>
                <a:ext uri="{96DAC541-7B7A-43D3-8B79-37D633B846F1}">
                  <asvg:svgBlip xmlns:asvg="http://schemas.microsoft.com/office/drawing/2016/SVG/main" r:embed="rId4"/>
                </a:ext>
              </a:extLst>
            </a:blip>
            <a:stretch>
              <a:fillRect/>
            </a:stretch>
          </a:blipFill>
        </p:spPr>
        <p:txBody>
          <a:bodyPr wrap="square">
            <a:noAutofit/>
          </a:bodyPr>
          <a:lstStyle>
            <a:lvl1pPr>
              <a:defRPr/>
            </a:lvl1pPr>
          </a:lstStyle>
          <a:p>
            <a:pPr lvl="0"/>
            <a:r>
              <a:rPr lang="en-GB" noProof="0"/>
              <a:t> </a:t>
            </a:r>
          </a:p>
        </p:txBody>
      </p:sp>
      <p:grpSp>
        <p:nvGrpSpPr>
          <p:cNvPr id="38" name="Group 37">
            <a:extLst>
              <a:ext uri="{FF2B5EF4-FFF2-40B4-BE49-F238E27FC236}">
                <a16:creationId xmlns:a16="http://schemas.microsoft.com/office/drawing/2014/main" id="{36CB86E7-7E33-42A8-B9C8-C83C817FB951}"/>
              </a:ext>
            </a:extLst>
          </p:cNvPr>
          <p:cNvGrpSpPr/>
          <p:nvPr userDrawn="1"/>
        </p:nvGrpSpPr>
        <p:grpSpPr>
          <a:xfrm rot="16200000">
            <a:off x="10687930" y="-920867"/>
            <a:ext cx="1946732" cy="2721338"/>
            <a:chOff x="10692184" y="-476580"/>
            <a:chExt cx="1784352" cy="2494347"/>
          </a:xfrm>
          <a:noFill/>
        </p:grpSpPr>
        <p:sp>
          <p:nvSpPr>
            <p:cNvPr id="39" name="Hexagon 38">
              <a:extLst>
                <a:ext uri="{FF2B5EF4-FFF2-40B4-BE49-F238E27FC236}">
                  <a16:creationId xmlns:a16="http://schemas.microsoft.com/office/drawing/2014/main" id="{EED6F99A-211C-40A5-8571-49FF2D486C8B}"/>
                </a:ext>
              </a:extLst>
            </p:cNvPr>
            <p:cNvSpPr/>
            <p:nvPr userDrawn="1"/>
          </p:nvSpPr>
          <p:spPr>
            <a:xfrm rot="5400000">
              <a:off x="10600392" y="778587"/>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0" name="Hexagon 39">
              <a:extLst>
                <a:ext uri="{FF2B5EF4-FFF2-40B4-BE49-F238E27FC236}">
                  <a16:creationId xmlns:a16="http://schemas.microsoft.com/office/drawing/2014/main" id="{713DCBA1-C8C2-48C4-A2A4-6ABF2FD3ED9B}"/>
                </a:ext>
              </a:extLst>
            </p:cNvPr>
            <p:cNvSpPr/>
            <p:nvPr userDrawn="1"/>
          </p:nvSpPr>
          <p:spPr>
            <a:xfrm rot="5400000">
              <a:off x="11237356" y="-3847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sp>
        <p:nvSpPr>
          <p:cNvPr id="3" name="Title 2">
            <a:extLst>
              <a:ext uri="{FF2B5EF4-FFF2-40B4-BE49-F238E27FC236}">
                <a16:creationId xmlns:a16="http://schemas.microsoft.com/office/drawing/2014/main" id="{35F2E347-DD52-4F1B-851E-DE51E3EC3E30}"/>
              </a:ext>
            </a:extLst>
          </p:cNvPr>
          <p:cNvSpPr>
            <a:spLocks noGrp="1"/>
          </p:cNvSpPr>
          <p:nvPr>
            <p:ph type="title" hasCustomPrompt="1"/>
          </p:nvPr>
        </p:nvSpPr>
        <p:spPr>
          <a:xfrm>
            <a:off x="6586755" y="524414"/>
            <a:ext cx="4439920" cy="912178"/>
          </a:xfrm>
        </p:spPr>
        <p:txBody>
          <a:bodyPr/>
          <a:lstStyle>
            <a:lvl1pPr>
              <a:defRPr/>
            </a:lvl1pPr>
          </a:lstStyle>
          <a:p>
            <a:r>
              <a:rPr lang="en-GB" noProof="0"/>
              <a:t>Enter title here</a:t>
            </a:r>
          </a:p>
        </p:txBody>
      </p:sp>
      <p:grpSp>
        <p:nvGrpSpPr>
          <p:cNvPr id="20" name="Group 19">
            <a:extLst>
              <a:ext uri="{FF2B5EF4-FFF2-40B4-BE49-F238E27FC236}">
                <a16:creationId xmlns:a16="http://schemas.microsoft.com/office/drawing/2014/main" id="{87A17ADA-63BC-496D-99F2-4441884889F7}"/>
              </a:ext>
            </a:extLst>
          </p:cNvPr>
          <p:cNvGrpSpPr/>
          <p:nvPr userDrawn="1"/>
        </p:nvGrpSpPr>
        <p:grpSpPr>
          <a:xfrm>
            <a:off x="-3633350" y="0"/>
            <a:ext cx="3507559" cy="5160812"/>
            <a:chOff x="838198" y="1150069"/>
            <a:chExt cx="3507559" cy="5160812"/>
          </a:xfrm>
        </p:grpSpPr>
        <p:sp>
          <p:nvSpPr>
            <p:cNvPr id="23" name="Rectangle 22">
              <a:extLst>
                <a:ext uri="{FF2B5EF4-FFF2-40B4-BE49-F238E27FC236}">
                  <a16:creationId xmlns:a16="http://schemas.microsoft.com/office/drawing/2014/main" id="{51B9F2D2-8663-4994-87D8-F3190E268394}"/>
                </a:ext>
              </a:extLst>
            </p:cNvPr>
            <p:cNvSpPr/>
            <p:nvPr/>
          </p:nvSpPr>
          <p:spPr>
            <a:xfrm>
              <a:off x="838200" y="1150069"/>
              <a:ext cx="3507557" cy="516081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rgbClr val="333333"/>
                </a:solidFill>
              </a:endParaRPr>
            </a:p>
          </p:txBody>
        </p:sp>
        <p:sp>
          <p:nvSpPr>
            <p:cNvPr id="24" name="TextBox 23">
              <a:extLst>
                <a:ext uri="{FF2B5EF4-FFF2-40B4-BE49-F238E27FC236}">
                  <a16:creationId xmlns:a16="http://schemas.microsoft.com/office/drawing/2014/main" id="{AAEBA0AD-2A14-48B9-8A5F-42BCBB1F0CA7}"/>
                </a:ext>
              </a:extLst>
            </p:cNvPr>
            <p:cNvSpPr txBox="1"/>
            <p:nvPr/>
          </p:nvSpPr>
          <p:spPr>
            <a:xfrm>
              <a:off x="838200" y="1225485"/>
              <a:ext cx="3507557" cy="369332"/>
            </a:xfrm>
            <a:prstGeom prst="rect">
              <a:avLst/>
            </a:prstGeom>
            <a:noFill/>
          </p:spPr>
          <p:txBody>
            <a:bodyPr wrap="square" rtlCol="0">
              <a:spAutoFit/>
            </a:bodyPr>
            <a:lstStyle/>
            <a:p>
              <a:pPr algn="ctr"/>
              <a:r>
                <a:rPr lang="en-GB" noProof="0">
                  <a:solidFill>
                    <a:srgbClr val="333333"/>
                  </a:solidFill>
                  <a:latin typeface="+mj-lt"/>
                </a:rPr>
                <a:t>How to insert an image</a:t>
              </a:r>
            </a:p>
          </p:txBody>
        </p:sp>
        <p:sp>
          <p:nvSpPr>
            <p:cNvPr id="25" name="Rectangle 24">
              <a:extLst>
                <a:ext uri="{FF2B5EF4-FFF2-40B4-BE49-F238E27FC236}">
                  <a16:creationId xmlns:a16="http://schemas.microsoft.com/office/drawing/2014/main" id="{30DFCAB7-B68F-4E80-BF85-E42CD2C6CD05}"/>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rgbClr val="333333"/>
                </a:solidFill>
              </a:endParaRPr>
            </a:p>
          </p:txBody>
        </p:sp>
        <p:sp>
          <p:nvSpPr>
            <p:cNvPr id="27" name="TextBox 26">
              <a:extLst>
                <a:ext uri="{FF2B5EF4-FFF2-40B4-BE49-F238E27FC236}">
                  <a16:creationId xmlns:a16="http://schemas.microsoft.com/office/drawing/2014/main" id="{34355324-86EA-4691-98D3-888015C13F38}"/>
                </a:ext>
              </a:extLst>
            </p:cNvPr>
            <p:cNvSpPr txBox="1"/>
            <p:nvPr/>
          </p:nvSpPr>
          <p:spPr>
            <a:xfrm>
              <a:off x="838200" y="1867808"/>
              <a:ext cx="3410736" cy="738664"/>
            </a:xfrm>
            <a:prstGeom prst="rect">
              <a:avLst/>
            </a:prstGeom>
            <a:noFill/>
          </p:spPr>
          <p:txBody>
            <a:bodyPr wrap="square" rtlCol="0">
              <a:spAutoFit/>
            </a:bodyPr>
            <a:lstStyle/>
            <a:p>
              <a:r>
                <a:rPr lang="en-GB" sz="1400" b="1" noProof="0">
                  <a:solidFill>
                    <a:srgbClr val="333333"/>
                  </a:solidFill>
                </a:rPr>
                <a:t>1. </a:t>
              </a:r>
              <a:r>
                <a:rPr lang="en-GB" sz="1400" noProof="0">
                  <a:solidFill>
                    <a:srgbClr val="333333"/>
                  </a:solidFill>
                </a:rPr>
                <a:t>Click on the </a:t>
              </a:r>
              <a:r>
                <a:rPr lang="en-GB" sz="1400" b="1" noProof="0">
                  <a:solidFill>
                    <a:srgbClr val="333333"/>
                  </a:solidFill>
                </a:rPr>
                <a:t>icon</a:t>
              </a:r>
              <a:r>
                <a:rPr lang="en-GB" sz="1400" noProof="0">
                  <a:solidFill>
                    <a:srgbClr val="333333"/>
                  </a:solidFill>
                </a:rPr>
                <a:t> in the middle of the placeholder and choose the image from your computer.</a:t>
              </a:r>
            </a:p>
          </p:txBody>
        </p:sp>
        <p:sp>
          <p:nvSpPr>
            <p:cNvPr id="28" name="TextBox 27">
              <a:extLst>
                <a:ext uri="{FF2B5EF4-FFF2-40B4-BE49-F238E27FC236}">
                  <a16:creationId xmlns:a16="http://schemas.microsoft.com/office/drawing/2014/main" id="{F24CA22F-CA74-4BA9-8E2E-38B33644C1CB}"/>
                </a:ext>
              </a:extLst>
            </p:cNvPr>
            <p:cNvSpPr txBox="1"/>
            <p:nvPr/>
          </p:nvSpPr>
          <p:spPr>
            <a:xfrm>
              <a:off x="838199" y="2650785"/>
              <a:ext cx="3507557" cy="738664"/>
            </a:xfrm>
            <a:prstGeom prst="rect">
              <a:avLst/>
            </a:prstGeom>
            <a:noFill/>
          </p:spPr>
          <p:txBody>
            <a:bodyPr wrap="square" rtlCol="0">
              <a:spAutoFit/>
            </a:bodyPr>
            <a:lstStyle/>
            <a:p>
              <a:r>
                <a:rPr lang="en-GB" sz="1400" b="1" noProof="0">
                  <a:solidFill>
                    <a:srgbClr val="333333"/>
                  </a:solidFill>
                </a:rPr>
                <a:t>2. </a:t>
              </a:r>
              <a:r>
                <a:rPr lang="en-GB" sz="1400" noProof="0">
                  <a:solidFill>
                    <a:srgbClr val="333333"/>
                  </a:solidFill>
                </a:rPr>
                <a:t>Click on the </a:t>
              </a:r>
              <a:r>
                <a:rPr lang="en-GB" sz="1400" b="1" noProof="0">
                  <a:solidFill>
                    <a:srgbClr val="333333"/>
                  </a:solidFill>
                </a:rPr>
                <a:t>Format Picture </a:t>
              </a:r>
              <a:r>
                <a:rPr lang="en-GB" sz="1400" noProof="0">
                  <a:solidFill>
                    <a:srgbClr val="333333"/>
                  </a:solidFill>
                </a:rPr>
                <a:t>tab in the ribbon and use the tools to edit the image.</a:t>
              </a:r>
            </a:p>
          </p:txBody>
        </p:sp>
        <p:sp>
          <p:nvSpPr>
            <p:cNvPr id="29" name="TextBox 28">
              <a:extLst>
                <a:ext uri="{FF2B5EF4-FFF2-40B4-BE49-F238E27FC236}">
                  <a16:creationId xmlns:a16="http://schemas.microsoft.com/office/drawing/2014/main" id="{5AAA15DF-6D28-42ED-9B8F-2904741A9700}"/>
                </a:ext>
              </a:extLst>
            </p:cNvPr>
            <p:cNvSpPr txBox="1"/>
            <p:nvPr/>
          </p:nvSpPr>
          <p:spPr>
            <a:xfrm>
              <a:off x="838198" y="3236009"/>
              <a:ext cx="3507557" cy="1169551"/>
            </a:xfrm>
            <a:prstGeom prst="rect">
              <a:avLst/>
            </a:prstGeom>
            <a:noFill/>
          </p:spPr>
          <p:txBody>
            <a:bodyPr wrap="square" rtlCol="0">
              <a:spAutoFit/>
            </a:bodyPr>
            <a:lstStyle/>
            <a:p>
              <a:r>
                <a:rPr lang="en-GB" sz="1400" b="1" noProof="0">
                  <a:solidFill>
                    <a:srgbClr val="333333"/>
                  </a:solidFill>
                </a:rPr>
                <a:t>3. </a:t>
              </a:r>
              <a:r>
                <a:rPr lang="en-GB" sz="1400" noProof="0">
                  <a:solidFill>
                    <a:srgbClr val="333333"/>
                  </a:solidFill>
                </a:rPr>
                <a:t>Choose </a:t>
              </a:r>
              <a:r>
                <a:rPr lang="en-GB" sz="1400" b="1" noProof="0">
                  <a:solidFill>
                    <a:srgbClr val="333333"/>
                  </a:solidFill>
                </a:rPr>
                <a:t>Crop</a:t>
              </a:r>
              <a:r>
                <a:rPr lang="en-GB" sz="1400" noProof="0">
                  <a:solidFill>
                    <a:srgbClr val="333333"/>
                  </a:solidFill>
                </a:rPr>
                <a:t> to resize and move the image within the placeholder, using the white circles in the corners of the image. Click on the drop down arrow and choose </a:t>
              </a:r>
              <a:r>
                <a:rPr lang="en-GB" sz="1400" b="1" noProof="0">
                  <a:solidFill>
                    <a:srgbClr val="333333"/>
                  </a:solidFill>
                </a:rPr>
                <a:t>Fit</a:t>
              </a:r>
              <a:r>
                <a:rPr lang="en-GB" sz="1400" noProof="0">
                  <a:solidFill>
                    <a:srgbClr val="333333"/>
                  </a:solidFill>
                </a:rPr>
                <a:t> to fit the image to the placeholder.</a:t>
              </a:r>
            </a:p>
          </p:txBody>
        </p:sp>
        <p:sp>
          <p:nvSpPr>
            <p:cNvPr id="30" name="TextBox 29">
              <a:extLst>
                <a:ext uri="{FF2B5EF4-FFF2-40B4-BE49-F238E27FC236}">
                  <a16:creationId xmlns:a16="http://schemas.microsoft.com/office/drawing/2014/main" id="{7ACE2BB6-5ABE-4E0F-9A9C-F5576A1373AC}"/>
                </a:ext>
              </a:extLst>
            </p:cNvPr>
            <p:cNvSpPr txBox="1"/>
            <p:nvPr/>
          </p:nvSpPr>
          <p:spPr>
            <a:xfrm>
              <a:off x="838199" y="4448000"/>
              <a:ext cx="3507557" cy="523220"/>
            </a:xfrm>
            <a:prstGeom prst="rect">
              <a:avLst/>
            </a:prstGeom>
            <a:noFill/>
          </p:spPr>
          <p:txBody>
            <a:bodyPr wrap="square" rtlCol="0">
              <a:spAutoFit/>
            </a:bodyPr>
            <a:lstStyle/>
            <a:p>
              <a:r>
                <a:rPr lang="en-GB" sz="1400" b="1" noProof="0">
                  <a:solidFill>
                    <a:srgbClr val="333333"/>
                  </a:solidFill>
                </a:rPr>
                <a:t>4. </a:t>
              </a:r>
              <a:r>
                <a:rPr lang="en-GB" sz="1400" noProof="0">
                  <a:solidFill>
                    <a:srgbClr val="333333"/>
                  </a:solidFill>
                </a:rPr>
                <a:t>Choose </a:t>
              </a:r>
              <a:r>
                <a:rPr lang="en-GB" sz="1400" b="1" noProof="0">
                  <a:solidFill>
                    <a:srgbClr val="333333"/>
                  </a:solidFill>
                </a:rPr>
                <a:t>Picture Colour</a:t>
              </a:r>
              <a:r>
                <a:rPr lang="en-GB" sz="1400" noProof="0">
                  <a:solidFill>
                    <a:srgbClr val="333333"/>
                  </a:solidFill>
                </a:rPr>
                <a:t> to adjust the Saturation, Tone, and Colour.</a:t>
              </a:r>
            </a:p>
          </p:txBody>
        </p:sp>
        <p:sp>
          <p:nvSpPr>
            <p:cNvPr id="31" name="TextBox 30">
              <a:extLst>
                <a:ext uri="{FF2B5EF4-FFF2-40B4-BE49-F238E27FC236}">
                  <a16:creationId xmlns:a16="http://schemas.microsoft.com/office/drawing/2014/main" id="{492155B1-176F-4B02-AC25-FFD11F224A39}"/>
                </a:ext>
              </a:extLst>
            </p:cNvPr>
            <p:cNvSpPr txBox="1"/>
            <p:nvPr/>
          </p:nvSpPr>
          <p:spPr>
            <a:xfrm>
              <a:off x="838199" y="5039938"/>
              <a:ext cx="3507557" cy="523220"/>
            </a:xfrm>
            <a:prstGeom prst="rect">
              <a:avLst/>
            </a:prstGeom>
            <a:noFill/>
          </p:spPr>
          <p:txBody>
            <a:bodyPr wrap="square" rtlCol="0">
              <a:spAutoFit/>
            </a:bodyPr>
            <a:lstStyle/>
            <a:p>
              <a:r>
                <a:rPr lang="en-GB" sz="1400" b="1" noProof="0">
                  <a:solidFill>
                    <a:srgbClr val="333333"/>
                  </a:solidFill>
                </a:rPr>
                <a:t>5. </a:t>
              </a:r>
              <a:r>
                <a:rPr lang="en-GB" sz="1400" noProof="0">
                  <a:solidFill>
                    <a:srgbClr val="333333"/>
                  </a:solidFill>
                </a:rPr>
                <a:t>Choose </a:t>
              </a:r>
              <a:r>
                <a:rPr lang="en-GB" sz="1400" b="1" noProof="0">
                  <a:solidFill>
                    <a:srgbClr val="333333"/>
                  </a:solidFill>
                </a:rPr>
                <a:t>Picture Correction</a:t>
              </a:r>
              <a:r>
                <a:rPr lang="en-GB" sz="1400" noProof="0">
                  <a:solidFill>
                    <a:srgbClr val="333333"/>
                  </a:solidFill>
                </a:rPr>
                <a:t> to adjust the Sharpness, Brightness, and Contrast.</a:t>
              </a:r>
            </a:p>
          </p:txBody>
        </p:sp>
        <p:sp>
          <p:nvSpPr>
            <p:cNvPr id="32" name="TextBox 31">
              <a:extLst>
                <a:ext uri="{FF2B5EF4-FFF2-40B4-BE49-F238E27FC236}">
                  <a16:creationId xmlns:a16="http://schemas.microsoft.com/office/drawing/2014/main" id="{D54C0B6A-2223-49FB-9E45-8AAFE97BF0F6}"/>
                </a:ext>
              </a:extLst>
            </p:cNvPr>
            <p:cNvSpPr txBox="1"/>
            <p:nvPr/>
          </p:nvSpPr>
          <p:spPr>
            <a:xfrm>
              <a:off x="838198" y="5631876"/>
              <a:ext cx="3507557" cy="523220"/>
            </a:xfrm>
            <a:prstGeom prst="rect">
              <a:avLst/>
            </a:prstGeom>
            <a:noFill/>
          </p:spPr>
          <p:txBody>
            <a:bodyPr wrap="square" rtlCol="0">
              <a:spAutoFit/>
            </a:bodyPr>
            <a:lstStyle/>
            <a:p>
              <a:r>
                <a:rPr lang="en-GB" sz="1400" b="1" noProof="0">
                  <a:solidFill>
                    <a:srgbClr val="333333"/>
                  </a:solidFill>
                </a:rPr>
                <a:t>6. </a:t>
              </a:r>
              <a:r>
                <a:rPr lang="en-GB" sz="1400" noProof="0">
                  <a:solidFill>
                    <a:srgbClr val="333333"/>
                  </a:solidFill>
                </a:rPr>
                <a:t>To change an existing image you can right click and choose </a:t>
              </a:r>
              <a:r>
                <a:rPr lang="en-GB" sz="1400" b="1" noProof="0">
                  <a:solidFill>
                    <a:srgbClr val="333333"/>
                  </a:solidFill>
                </a:rPr>
                <a:t>Change Picture.</a:t>
              </a:r>
            </a:p>
          </p:txBody>
        </p:sp>
      </p:grpSp>
    </p:spTree>
    <p:custDataLst>
      <p:tags r:id="rId1"/>
    </p:custDataLst>
    <p:extLst>
      <p:ext uri="{BB962C8B-B14F-4D97-AF65-F5344CB8AC3E}">
        <p14:creationId xmlns:p14="http://schemas.microsoft.com/office/powerpoint/2010/main" val="324139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Stat">
    <p:spTree>
      <p:nvGrpSpPr>
        <p:cNvPr id="1" name=""/>
        <p:cNvGrpSpPr/>
        <p:nvPr/>
      </p:nvGrpSpPr>
      <p:grpSpPr>
        <a:xfrm>
          <a:off x="0" y="0"/>
          <a:ext cx="0" cy="0"/>
          <a:chOff x="0" y="0"/>
          <a:chExt cx="0" cy="0"/>
        </a:xfrm>
      </p:grpSpPr>
      <p:sp>
        <p:nvSpPr>
          <p:cNvPr id="153" name="Rectangle 152">
            <a:extLst>
              <a:ext uri="{FF2B5EF4-FFF2-40B4-BE49-F238E27FC236}">
                <a16:creationId xmlns:a16="http://schemas.microsoft.com/office/drawing/2014/main" id="{1FD43B4B-87E6-448B-B077-93B39E5D1091}"/>
              </a:ext>
            </a:extLst>
          </p:cNvPr>
          <p:cNvSpPr>
            <a:spLocks/>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10" name="Text Placeholder 9">
            <a:extLst>
              <a:ext uri="{FF2B5EF4-FFF2-40B4-BE49-F238E27FC236}">
                <a16:creationId xmlns:a16="http://schemas.microsoft.com/office/drawing/2014/main" id="{E66126FF-CB5A-43BC-B54A-CBEFE7554968}"/>
              </a:ext>
            </a:extLst>
          </p:cNvPr>
          <p:cNvSpPr>
            <a:spLocks noGrp="1"/>
          </p:cNvSpPr>
          <p:nvPr>
            <p:ph type="body" sz="quarter" idx="13" hasCustomPrompt="1"/>
          </p:nvPr>
        </p:nvSpPr>
        <p:spPr>
          <a:xfrm>
            <a:off x="6766560" y="1749013"/>
            <a:ext cx="4754880" cy="2012152"/>
          </a:xfrm>
        </p:spPr>
        <p:txBody>
          <a:bodyPr anchor="b"/>
          <a:lstStyle>
            <a:lvl1pPr algn="ctr">
              <a:defRPr sz="13800" b="1">
                <a:solidFill>
                  <a:schemeClr val="accent3"/>
                </a:solidFill>
              </a:defRPr>
            </a:lvl1pPr>
          </a:lstStyle>
          <a:p>
            <a:pPr lvl="0"/>
            <a:r>
              <a:rPr lang="en-GB" noProof="0"/>
              <a:t>XX%</a:t>
            </a:r>
          </a:p>
        </p:txBody>
      </p:sp>
      <p:sp>
        <p:nvSpPr>
          <p:cNvPr id="12" name="Text Placeholder 11">
            <a:extLst>
              <a:ext uri="{FF2B5EF4-FFF2-40B4-BE49-F238E27FC236}">
                <a16:creationId xmlns:a16="http://schemas.microsoft.com/office/drawing/2014/main" id="{961AB513-57B0-422F-8D55-28B90101E138}"/>
              </a:ext>
            </a:extLst>
          </p:cNvPr>
          <p:cNvSpPr>
            <a:spLocks noGrp="1"/>
          </p:cNvSpPr>
          <p:nvPr>
            <p:ph type="body" sz="quarter" idx="14" hasCustomPrompt="1"/>
          </p:nvPr>
        </p:nvSpPr>
        <p:spPr>
          <a:xfrm>
            <a:off x="7226301" y="3572037"/>
            <a:ext cx="3835398" cy="2012153"/>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Rectangle 22">
            <a:extLst>
              <a:ext uri="{FF2B5EF4-FFF2-40B4-BE49-F238E27FC236}">
                <a16:creationId xmlns:a16="http://schemas.microsoft.com/office/drawing/2014/main" id="{DEC5D6D5-A22F-4360-BE6E-D053E3135B7F}"/>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noProof="0" smtClean="0"/>
              <a:pPr/>
              <a:t>‹#›</a:t>
            </a:fld>
            <a:endParaRPr lang="en-GB" noProof="0"/>
          </a:p>
        </p:txBody>
      </p:sp>
      <p:sp>
        <p:nvSpPr>
          <p:cNvPr id="24" name="Text Placeholder 11">
            <a:extLst>
              <a:ext uri="{FF2B5EF4-FFF2-40B4-BE49-F238E27FC236}">
                <a16:creationId xmlns:a16="http://schemas.microsoft.com/office/drawing/2014/main" id="{B69D842F-F3FE-4A3C-A561-89DC4AAE3E40}"/>
              </a:ext>
            </a:extLst>
          </p:cNvPr>
          <p:cNvSpPr>
            <a:spLocks noGrp="1"/>
          </p:cNvSpPr>
          <p:nvPr>
            <p:ph type="body" sz="quarter" idx="17" hasCustomPrompt="1"/>
          </p:nvPr>
        </p:nvSpPr>
        <p:spPr>
          <a:xfrm>
            <a:off x="7226301" y="1167798"/>
            <a:ext cx="3835398" cy="570034"/>
          </a:xfrm>
        </p:spPr>
        <p:txBody>
          <a:bodyPr anchor="b"/>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noProof="0"/>
              <a:t>Enter text here</a:t>
            </a:r>
          </a:p>
        </p:txBody>
      </p:sp>
      <p:grpSp>
        <p:nvGrpSpPr>
          <p:cNvPr id="26" name="Group 25">
            <a:extLst>
              <a:ext uri="{FF2B5EF4-FFF2-40B4-BE49-F238E27FC236}">
                <a16:creationId xmlns:a16="http://schemas.microsoft.com/office/drawing/2014/main" id="{A2228101-A16A-4031-8347-77150FB8DD70}"/>
              </a:ext>
            </a:extLst>
          </p:cNvPr>
          <p:cNvGrpSpPr/>
          <p:nvPr userDrawn="1"/>
        </p:nvGrpSpPr>
        <p:grpSpPr>
          <a:xfrm rot="16200000">
            <a:off x="5122634" y="4836458"/>
            <a:ext cx="1946732" cy="3990582"/>
            <a:chOff x="10692184" y="-1639954"/>
            <a:chExt cx="1784352" cy="3657721"/>
          </a:xfrm>
          <a:noFill/>
        </p:grpSpPr>
        <p:sp>
          <p:nvSpPr>
            <p:cNvPr id="27" name="Hexagon 26">
              <a:extLst>
                <a:ext uri="{FF2B5EF4-FFF2-40B4-BE49-F238E27FC236}">
                  <a16:creationId xmlns:a16="http://schemas.microsoft.com/office/drawing/2014/main" id="{88BCE50D-F8F2-444F-8E50-BC78749D2661}"/>
                </a:ext>
              </a:extLst>
            </p:cNvPr>
            <p:cNvSpPr/>
            <p:nvPr userDrawn="1"/>
          </p:nvSpPr>
          <p:spPr>
            <a:xfrm rot="5400000">
              <a:off x="10600392" y="778587"/>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8" name="Hexagon 27">
              <a:extLst>
                <a:ext uri="{FF2B5EF4-FFF2-40B4-BE49-F238E27FC236}">
                  <a16:creationId xmlns:a16="http://schemas.microsoft.com/office/drawing/2014/main" id="{A352CD7B-8AB2-46F3-8A50-9CFE3377298A}"/>
                </a:ext>
              </a:extLst>
            </p:cNvPr>
            <p:cNvSpPr/>
            <p:nvPr userDrawn="1"/>
          </p:nvSpPr>
          <p:spPr>
            <a:xfrm rot="5400000">
              <a:off x="11237356" y="-3847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9" name="Hexagon 28">
              <a:extLst>
                <a:ext uri="{FF2B5EF4-FFF2-40B4-BE49-F238E27FC236}">
                  <a16:creationId xmlns:a16="http://schemas.microsoft.com/office/drawing/2014/main" id="{0D443BD9-8EF4-4175-8E9A-34F5FAA32946}"/>
                </a:ext>
              </a:extLst>
            </p:cNvPr>
            <p:cNvSpPr/>
            <p:nvPr userDrawn="1"/>
          </p:nvSpPr>
          <p:spPr>
            <a:xfrm rot="5400000">
              <a:off x="10600392" y="-1548162"/>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sp>
        <p:nvSpPr>
          <p:cNvPr id="30" name="Rectangle 29">
            <a:extLst>
              <a:ext uri="{FF2B5EF4-FFF2-40B4-BE49-F238E27FC236}">
                <a16:creationId xmlns:a16="http://schemas.microsoft.com/office/drawing/2014/main" id="{A3283666-C290-4453-9A31-8CEDBFB21613}"/>
              </a:ext>
            </a:extLst>
          </p:cNvPr>
          <p:cNvSpPr/>
          <p:nvPr userDrawn="1"/>
        </p:nvSpPr>
        <p:spPr>
          <a:xfrm>
            <a:off x="325119" y="0"/>
            <a:ext cx="579756" cy="1022985"/>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1" name="Text Placeholder 20">
            <a:extLst>
              <a:ext uri="{FF2B5EF4-FFF2-40B4-BE49-F238E27FC236}">
                <a16:creationId xmlns:a16="http://schemas.microsoft.com/office/drawing/2014/main" id="{C4AB9662-8D15-4B7A-925A-4A2BFDB1C001}"/>
              </a:ext>
            </a:extLst>
          </p:cNvPr>
          <p:cNvSpPr>
            <a:spLocks noGrp="1"/>
          </p:cNvSpPr>
          <p:nvPr>
            <p:ph type="body" sz="quarter" idx="12" hasCustomPrompt="1"/>
          </p:nvPr>
        </p:nvSpPr>
        <p:spPr>
          <a:xfrm>
            <a:off x="1130301" y="1693488"/>
            <a:ext cx="4439920" cy="3991456"/>
          </a:xfrm>
        </p:spPr>
        <p:txBody>
          <a:bodyPr/>
          <a:lstStyle>
            <a:lvl1pPr>
              <a:defRPr sz="1800"/>
            </a:lvl1pPr>
            <a:lvl2pPr>
              <a:defRPr sz="1800"/>
            </a:lvl2pPr>
            <a:lvl3pPr>
              <a:defRPr sz="1600"/>
            </a:lvl3pPr>
            <a:lvl4pPr>
              <a:defRPr sz="1400"/>
            </a:lvl4pPr>
            <a:lvl5pPr>
              <a:defRPr sz="1400"/>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grpSp>
        <p:nvGrpSpPr>
          <p:cNvPr id="37" name="Group 36">
            <a:extLst>
              <a:ext uri="{FF2B5EF4-FFF2-40B4-BE49-F238E27FC236}">
                <a16:creationId xmlns:a16="http://schemas.microsoft.com/office/drawing/2014/main" id="{4A371188-425F-455B-8FDA-D479C487DF7D}"/>
              </a:ext>
            </a:extLst>
          </p:cNvPr>
          <p:cNvGrpSpPr/>
          <p:nvPr userDrawn="1"/>
        </p:nvGrpSpPr>
        <p:grpSpPr>
          <a:xfrm rot="10800000">
            <a:off x="10964089" y="-754416"/>
            <a:ext cx="1946732" cy="3990582"/>
            <a:chOff x="10692184" y="-1639954"/>
            <a:chExt cx="1784352" cy="3657721"/>
          </a:xfrm>
          <a:noFill/>
        </p:grpSpPr>
        <p:sp>
          <p:nvSpPr>
            <p:cNvPr id="38" name="Hexagon 37">
              <a:extLst>
                <a:ext uri="{FF2B5EF4-FFF2-40B4-BE49-F238E27FC236}">
                  <a16:creationId xmlns:a16="http://schemas.microsoft.com/office/drawing/2014/main" id="{4A1165BF-870B-4000-AB7E-A43A3236DF3D}"/>
                </a:ext>
              </a:extLst>
            </p:cNvPr>
            <p:cNvSpPr/>
            <p:nvPr userDrawn="1"/>
          </p:nvSpPr>
          <p:spPr>
            <a:xfrm rot="5400000">
              <a:off x="10600392" y="778587"/>
              <a:ext cx="1330972" cy="1147388"/>
            </a:xfrm>
            <a:prstGeom prst="hexagon">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9" name="Hexagon 38">
              <a:extLst>
                <a:ext uri="{FF2B5EF4-FFF2-40B4-BE49-F238E27FC236}">
                  <a16:creationId xmlns:a16="http://schemas.microsoft.com/office/drawing/2014/main" id="{D836B9C2-6C1C-48E8-A86B-F67503069BB5}"/>
                </a:ext>
              </a:extLst>
            </p:cNvPr>
            <p:cNvSpPr/>
            <p:nvPr userDrawn="1"/>
          </p:nvSpPr>
          <p:spPr>
            <a:xfrm rot="5400000">
              <a:off x="11237356" y="-384788"/>
              <a:ext cx="1330972" cy="1147388"/>
            </a:xfrm>
            <a:prstGeom prst="hexagon">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0" name="Hexagon 39">
              <a:extLst>
                <a:ext uri="{FF2B5EF4-FFF2-40B4-BE49-F238E27FC236}">
                  <a16:creationId xmlns:a16="http://schemas.microsoft.com/office/drawing/2014/main" id="{6950414A-42F7-40A8-BBF4-42A36B0DE21B}"/>
                </a:ext>
              </a:extLst>
            </p:cNvPr>
            <p:cNvSpPr/>
            <p:nvPr userDrawn="1"/>
          </p:nvSpPr>
          <p:spPr>
            <a:xfrm rot="5400000">
              <a:off x="10600392" y="-1548162"/>
              <a:ext cx="1330972" cy="1147388"/>
            </a:xfrm>
            <a:prstGeom prst="hexagon">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sp>
        <p:nvSpPr>
          <p:cNvPr id="3" name="Title 2">
            <a:extLst>
              <a:ext uri="{FF2B5EF4-FFF2-40B4-BE49-F238E27FC236}">
                <a16:creationId xmlns:a16="http://schemas.microsoft.com/office/drawing/2014/main" id="{3373CF7F-CA8A-4BE2-9D2C-7A776D128E29}"/>
              </a:ext>
            </a:extLst>
          </p:cNvPr>
          <p:cNvSpPr>
            <a:spLocks noGrp="1"/>
          </p:cNvSpPr>
          <p:nvPr>
            <p:ph type="title" hasCustomPrompt="1"/>
          </p:nvPr>
        </p:nvSpPr>
        <p:spPr>
          <a:xfrm>
            <a:off x="1130300" y="524414"/>
            <a:ext cx="4439920" cy="912178"/>
          </a:xfrm>
        </p:spPr>
        <p:txBody>
          <a:bodyPr/>
          <a:lstStyle>
            <a:lvl1pPr>
              <a:defRPr/>
            </a:lvl1pPr>
          </a:lstStyle>
          <a:p>
            <a:r>
              <a:rPr lang="en-GB" noProof="0"/>
              <a:t>Enter title here</a:t>
            </a:r>
          </a:p>
        </p:txBody>
      </p:sp>
    </p:spTree>
    <p:custDataLst>
      <p:tags r:id="rId1"/>
    </p:custDataLst>
    <p:extLst>
      <p:ext uri="{BB962C8B-B14F-4D97-AF65-F5344CB8AC3E}">
        <p14:creationId xmlns:p14="http://schemas.microsoft.com/office/powerpoint/2010/main" val="241135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Stats">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id="{6BC2200C-2FBC-40E5-8D13-B238AE6C9187}"/>
              </a:ext>
            </a:extLst>
          </p:cNvPr>
          <p:cNvSpPr>
            <a:spLocks/>
          </p:cNvSpPr>
          <p:nvPr userDrawn="1"/>
        </p:nvSpPr>
        <p:spPr>
          <a:xfrm>
            <a:off x="8376213" y="0"/>
            <a:ext cx="3815788"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153" name="Rectangle 152">
            <a:extLst>
              <a:ext uri="{FF2B5EF4-FFF2-40B4-BE49-F238E27FC236}">
                <a16:creationId xmlns:a16="http://schemas.microsoft.com/office/drawing/2014/main" id="{1FD43B4B-87E6-448B-B077-93B39E5D1091}"/>
              </a:ext>
            </a:extLst>
          </p:cNvPr>
          <p:cNvSpPr>
            <a:spLocks/>
          </p:cNvSpPr>
          <p:nvPr userDrawn="1"/>
        </p:nvSpPr>
        <p:spPr>
          <a:xfrm>
            <a:off x="4560425" y="0"/>
            <a:ext cx="381578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pic>
        <p:nvPicPr>
          <p:cNvPr id="6" name="Graphic 5">
            <a:extLst>
              <a:ext uri="{FF2B5EF4-FFF2-40B4-BE49-F238E27FC236}">
                <a16:creationId xmlns:a16="http://schemas.microsoft.com/office/drawing/2014/main" id="{60AB54E7-3B29-41E3-B975-12FB2D53BC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9419" y="485797"/>
            <a:ext cx="351156" cy="393294"/>
          </a:xfrm>
          <a:prstGeom prst="rect">
            <a:avLst/>
          </a:prstGeom>
        </p:spPr>
      </p:pic>
      <p:sp>
        <p:nvSpPr>
          <p:cNvPr id="22" name="Text Placeholder 20">
            <a:extLst>
              <a:ext uri="{FF2B5EF4-FFF2-40B4-BE49-F238E27FC236}">
                <a16:creationId xmlns:a16="http://schemas.microsoft.com/office/drawing/2014/main" id="{428DC9CB-E285-4AF8-8ACD-4073B47D9C00}"/>
              </a:ext>
            </a:extLst>
          </p:cNvPr>
          <p:cNvSpPr>
            <a:spLocks noGrp="1"/>
          </p:cNvSpPr>
          <p:nvPr>
            <p:ph type="body" sz="quarter" idx="12" hasCustomPrompt="1"/>
          </p:nvPr>
        </p:nvSpPr>
        <p:spPr>
          <a:xfrm>
            <a:off x="1130301" y="1693488"/>
            <a:ext cx="3268079" cy="3991456"/>
          </a:xfrm>
        </p:spPr>
        <p:txBody>
          <a:bodyPr/>
          <a:lstStyle>
            <a:lvl1pPr>
              <a:defRPr sz="1800"/>
            </a:lvl1pPr>
            <a:lvl2pPr>
              <a:defRPr sz="1800"/>
            </a:lvl2pPr>
            <a:lvl3pPr>
              <a:defRPr sz="1600"/>
            </a:lvl3pPr>
            <a:lvl4pPr>
              <a:defRPr sz="1400"/>
            </a:lvl4pPr>
            <a:lvl5pPr>
              <a:defRPr sz="1400"/>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Text Placeholder 9">
            <a:extLst>
              <a:ext uri="{FF2B5EF4-FFF2-40B4-BE49-F238E27FC236}">
                <a16:creationId xmlns:a16="http://schemas.microsoft.com/office/drawing/2014/main" id="{E66126FF-CB5A-43BC-B54A-CBEFE7554968}"/>
              </a:ext>
            </a:extLst>
          </p:cNvPr>
          <p:cNvSpPr>
            <a:spLocks noGrp="1"/>
          </p:cNvSpPr>
          <p:nvPr>
            <p:ph type="body" sz="quarter" idx="13" hasCustomPrompt="1"/>
          </p:nvPr>
        </p:nvSpPr>
        <p:spPr>
          <a:xfrm>
            <a:off x="4814144" y="2284789"/>
            <a:ext cx="3308350" cy="1476375"/>
          </a:xfrm>
        </p:spPr>
        <p:txBody>
          <a:bodyPr anchor="b"/>
          <a:lstStyle>
            <a:lvl1pPr algn="ctr">
              <a:defRPr sz="9600" b="1">
                <a:solidFill>
                  <a:schemeClr val="bg1"/>
                </a:solidFill>
              </a:defRPr>
            </a:lvl1pPr>
          </a:lstStyle>
          <a:p>
            <a:pPr lvl="0"/>
            <a:r>
              <a:rPr lang="en-GB" noProof="0"/>
              <a:t>XX%</a:t>
            </a:r>
          </a:p>
        </p:txBody>
      </p:sp>
      <p:sp>
        <p:nvSpPr>
          <p:cNvPr id="12" name="Text Placeholder 11">
            <a:extLst>
              <a:ext uri="{FF2B5EF4-FFF2-40B4-BE49-F238E27FC236}">
                <a16:creationId xmlns:a16="http://schemas.microsoft.com/office/drawing/2014/main" id="{961AB513-57B0-422F-8D55-28B90101E138}"/>
              </a:ext>
            </a:extLst>
          </p:cNvPr>
          <p:cNvSpPr>
            <a:spLocks noGrp="1"/>
          </p:cNvSpPr>
          <p:nvPr>
            <p:ph type="body" sz="quarter" idx="14" hasCustomPrompt="1"/>
          </p:nvPr>
        </p:nvSpPr>
        <p:spPr>
          <a:xfrm>
            <a:off x="4814144" y="3709197"/>
            <a:ext cx="3308350" cy="2012153"/>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7" name="Text Placeholder 9">
            <a:extLst>
              <a:ext uri="{FF2B5EF4-FFF2-40B4-BE49-F238E27FC236}">
                <a16:creationId xmlns:a16="http://schemas.microsoft.com/office/drawing/2014/main" id="{01DDD5E5-796C-4AF2-A673-F26B7C5D5218}"/>
              </a:ext>
            </a:extLst>
          </p:cNvPr>
          <p:cNvSpPr>
            <a:spLocks noGrp="1"/>
          </p:cNvSpPr>
          <p:nvPr>
            <p:ph type="body" sz="quarter" idx="15" hasCustomPrompt="1"/>
          </p:nvPr>
        </p:nvSpPr>
        <p:spPr>
          <a:xfrm>
            <a:off x="8629932" y="2284789"/>
            <a:ext cx="3308350" cy="1476375"/>
          </a:xfrm>
        </p:spPr>
        <p:txBody>
          <a:bodyPr anchor="b"/>
          <a:lstStyle>
            <a:lvl1pPr algn="ctr">
              <a:defRPr sz="9600" b="1">
                <a:solidFill>
                  <a:schemeClr val="tx1"/>
                </a:solidFill>
              </a:defRPr>
            </a:lvl1pPr>
          </a:lstStyle>
          <a:p>
            <a:pPr lvl="0"/>
            <a:r>
              <a:rPr lang="en-GB" noProof="0"/>
              <a:t>XX%</a:t>
            </a:r>
          </a:p>
        </p:txBody>
      </p:sp>
      <p:sp>
        <p:nvSpPr>
          <p:cNvPr id="158" name="Text Placeholder 11">
            <a:extLst>
              <a:ext uri="{FF2B5EF4-FFF2-40B4-BE49-F238E27FC236}">
                <a16:creationId xmlns:a16="http://schemas.microsoft.com/office/drawing/2014/main" id="{9BC3339D-0C33-4178-94A8-07F4E2CB42DE}"/>
              </a:ext>
            </a:extLst>
          </p:cNvPr>
          <p:cNvSpPr>
            <a:spLocks noGrp="1"/>
          </p:cNvSpPr>
          <p:nvPr>
            <p:ph type="body" sz="quarter" idx="16" hasCustomPrompt="1"/>
          </p:nvPr>
        </p:nvSpPr>
        <p:spPr>
          <a:xfrm>
            <a:off x="8629932" y="3709197"/>
            <a:ext cx="3308350" cy="2012153"/>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GB" noProof="0"/>
              <a:t>Enter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Rectangle 22">
            <a:extLst>
              <a:ext uri="{FF2B5EF4-FFF2-40B4-BE49-F238E27FC236}">
                <a16:creationId xmlns:a16="http://schemas.microsoft.com/office/drawing/2014/main" id="{DEC5D6D5-A22F-4360-BE6E-D053E3135B7F}"/>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4" name="Slide Number Placeholder 3">
            <a:extLst>
              <a:ext uri="{FF2B5EF4-FFF2-40B4-BE49-F238E27FC236}">
                <a16:creationId xmlns:a16="http://schemas.microsoft.com/office/drawing/2014/main" id="{F51F6D3B-A214-401F-A572-6760616DF2FA}"/>
              </a:ext>
            </a:extLst>
          </p:cNvPr>
          <p:cNvSpPr>
            <a:spLocks noGrp="1"/>
          </p:cNvSpPr>
          <p:nvPr>
            <p:ph type="sldNum" sz="quarter" idx="11"/>
          </p:nvPr>
        </p:nvSpPr>
        <p:spPr/>
        <p:txBody>
          <a:bodyPr/>
          <a:lstStyle/>
          <a:p>
            <a:fld id="{BEFB9AFC-13B3-4B7E-9ECB-57F83E5A432D}" type="slidenum">
              <a:rPr lang="en-GB" noProof="0" smtClean="0"/>
              <a:pPr/>
              <a:t>‹#›</a:t>
            </a:fld>
            <a:endParaRPr lang="en-GB" noProof="0"/>
          </a:p>
        </p:txBody>
      </p:sp>
      <p:sp>
        <p:nvSpPr>
          <p:cNvPr id="24" name="Text Placeholder 11">
            <a:extLst>
              <a:ext uri="{FF2B5EF4-FFF2-40B4-BE49-F238E27FC236}">
                <a16:creationId xmlns:a16="http://schemas.microsoft.com/office/drawing/2014/main" id="{B69D842F-F3FE-4A3C-A561-89DC4AAE3E40}"/>
              </a:ext>
            </a:extLst>
          </p:cNvPr>
          <p:cNvSpPr>
            <a:spLocks noGrp="1"/>
          </p:cNvSpPr>
          <p:nvPr>
            <p:ph type="body" sz="quarter" idx="17" hasCustomPrompt="1"/>
          </p:nvPr>
        </p:nvSpPr>
        <p:spPr>
          <a:xfrm>
            <a:off x="4814144" y="1646238"/>
            <a:ext cx="3308350" cy="570034"/>
          </a:xfrm>
        </p:spPr>
        <p:txBody>
          <a:bodyPr anchor="b"/>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noProof="0"/>
              <a:t>Enter text here</a:t>
            </a:r>
          </a:p>
        </p:txBody>
      </p:sp>
      <p:sp>
        <p:nvSpPr>
          <p:cNvPr id="25" name="Text Placeholder 11">
            <a:extLst>
              <a:ext uri="{FF2B5EF4-FFF2-40B4-BE49-F238E27FC236}">
                <a16:creationId xmlns:a16="http://schemas.microsoft.com/office/drawing/2014/main" id="{9E707666-77AE-4FA0-A671-9B6A630BACF9}"/>
              </a:ext>
            </a:extLst>
          </p:cNvPr>
          <p:cNvSpPr>
            <a:spLocks noGrp="1"/>
          </p:cNvSpPr>
          <p:nvPr>
            <p:ph type="body" sz="quarter" idx="18" hasCustomPrompt="1"/>
          </p:nvPr>
        </p:nvSpPr>
        <p:spPr>
          <a:xfrm>
            <a:off x="8629932" y="1646238"/>
            <a:ext cx="3308350" cy="570034"/>
          </a:xfrm>
        </p:spPr>
        <p:txBody>
          <a:bodyPr anchor="b"/>
          <a:lstStyle>
            <a:lvl1pPr algn="ctr">
              <a:defRPr>
                <a:solidFill>
                  <a:schemeClr val="tx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noProof="0"/>
              <a:t>Enter text here</a:t>
            </a:r>
          </a:p>
        </p:txBody>
      </p:sp>
      <p:grpSp>
        <p:nvGrpSpPr>
          <p:cNvPr id="26" name="Group 25">
            <a:extLst>
              <a:ext uri="{FF2B5EF4-FFF2-40B4-BE49-F238E27FC236}">
                <a16:creationId xmlns:a16="http://schemas.microsoft.com/office/drawing/2014/main" id="{A2228101-A16A-4031-8347-77150FB8DD70}"/>
              </a:ext>
            </a:extLst>
          </p:cNvPr>
          <p:cNvGrpSpPr/>
          <p:nvPr userDrawn="1"/>
        </p:nvGrpSpPr>
        <p:grpSpPr>
          <a:xfrm rot="16200000">
            <a:off x="360407" y="4836458"/>
            <a:ext cx="1946732" cy="3990582"/>
            <a:chOff x="10692184" y="-1639954"/>
            <a:chExt cx="1784352" cy="3657721"/>
          </a:xfrm>
          <a:noFill/>
        </p:grpSpPr>
        <p:sp>
          <p:nvSpPr>
            <p:cNvPr id="27" name="Hexagon 26">
              <a:extLst>
                <a:ext uri="{FF2B5EF4-FFF2-40B4-BE49-F238E27FC236}">
                  <a16:creationId xmlns:a16="http://schemas.microsoft.com/office/drawing/2014/main" id="{88BCE50D-F8F2-444F-8E50-BC78749D2661}"/>
                </a:ext>
              </a:extLst>
            </p:cNvPr>
            <p:cNvSpPr/>
            <p:nvPr userDrawn="1"/>
          </p:nvSpPr>
          <p:spPr>
            <a:xfrm rot="5400000">
              <a:off x="10600392" y="778587"/>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8" name="Hexagon 27">
              <a:extLst>
                <a:ext uri="{FF2B5EF4-FFF2-40B4-BE49-F238E27FC236}">
                  <a16:creationId xmlns:a16="http://schemas.microsoft.com/office/drawing/2014/main" id="{A352CD7B-8AB2-46F3-8A50-9CFE3377298A}"/>
                </a:ext>
              </a:extLst>
            </p:cNvPr>
            <p:cNvSpPr/>
            <p:nvPr userDrawn="1"/>
          </p:nvSpPr>
          <p:spPr>
            <a:xfrm rot="5400000">
              <a:off x="11237356" y="-384788"/>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9" name="Hexagon 28">
              <a:extLst>
                <a:ext uri="{FF2B5EF4-FFF2-40B4-BE49-F238E27FC236}">
                  <a16:creationId xmlns:a16="http://schemas.microsoft.com/office/drawing/2014/main" id="{0D443BD9-8EF4-4175-8E9A-34F5FAA32946}"/>
                </a:ext>
              </a:extLst>
            </p:cNvPr>
            <p:cNvSpPr/>
            <p:nvPr userDrawn="1"/>
          </p:nvSpPr>
          <p:spPr>
            <a:xfrm rot="5400000">
              <a:off x="10600392" y="-1548162"/>
              <a:ext cx="1330972" cy="1147388"/>
            </a:xfrm>
            <a:prstGeom prst="hexagon">
              <a:avLst/>
            </a:prstGeom>
            <a:grp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grpSp>
      <p:sp>
        <p:nvSpPr>
          <p:cNvPr id="30" name="Rectangle 29">
            <a:extLst>
              <a:ext uri="{FF2B5EF4-FFF2-40B4-BE49-F238E27FC236}">
                <a16:creationId xmlns:a16="http://schemas.microsoft.com/office/drawing/2014/main" id="{A3283666-C290-4453-9A31-8CEDBFB21613}"/>
              </a:ext>
            </a:extLst>
          </p:cNvPr>
          <p:cNvSpPr/>
          <p:nvPr userDrawn="1"/>
        </p:nvSpPr>
        <p:spPr>
          <a:xfrm>
            <a:off x="325119" y="0"/>
            <a:ext cx="579756" cy="1022985"/>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3" name="Title 2">
            <a:extLst>
              <a:ext uri="{FF2B5EF4-FFF2-40B4-BE49-F238E27FC236}">
                <a16:creationId xmlns:a16="http://schemas.microsoft.com/office/drawing/2014/main" id="{E43558AE-C1BC-4E05-AE39-968FD47EA521}"/>
              </a:ext>
            </a:extLst>
          </p:cNvPr>
          <p:cNvSpPr>
            <a:spLocks noGrp="1"/>
          </p:cNvSpPr>
          <p:nvPr>
            <p:ph type="title" hasCustomPrompt="1"/>
          </p:nvPr>
        </p:nvSpPr>
        <p:spPr>
          <a:xfrm>
            <a:off x="1130300" y="524414"/>
            <a:ext cx="3268079" cy="912178"/>
          </a:xfrm>
        </p:spPr>
        <p:txBody>
          <a:bodyPr/>
          <a:lstStyle>
            <a:lvl1pPr>
              <a:defRPr/>
            </a:lvl1pPr>
          </a:lstStyle>
          <a:p>
            <a:r>
              <a:rPr lang="en-GB" noProof="0"/>
              <a:t>Enter title here</a:t>
            </a:r>
          </a:p>
        </p:txBody>
      </p:sp>
    </p:spTree>
    <p:custDataLst>
      <p:tags r:id="rId1"/>
    </p:custDataLst>
    <p:extLst>
      <p:ext uri="{BB962C8B-B14F-4D97-AF65-F5344CB8AC3E}">
        <p14:creationId xmlns:p14="http://schemas.microsoft.com/office/powerpoint/2010/main" val="119438039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12DF2C-C15E-4A31-BB9D-E5AC6FB43650}"/>
              </a:ext>
            </a:extLst>
          </p:cNvPr>
          <p:cNvSpPr/>
          <p:nvPr userDrawn="1"/>
        </p:nvSpPr>
        <p:spPr>
          <a:xfrm>
            <a:off x="11440272" y="6212205"/>
            <a:ext cx="439308" cy="64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Aft>
                <a:spcPts val="800"/>
              </a:spcAft>
            </a:pPr>
            <a:endParaRPr lang="en-GB" noProof="0"/>
          </a:p>
        </p:txBody>
      </p:sp>
      <p:sp>
        <p:nvSpPr>
          <p:cNvPr id="2" name="Title Placeholder 1">
            <a:extLst>
              <a:ext uri="{FF2B5EF4-FFF2-40B4-BE49-F238E27FC236}">
                <a16:creationId xmlns:a16="http://schemas.microsoft.com/office/drawing/2014/main" id="{B045FD89-32E7-4413-8FDB-270AEA386ED3}"/>
              </a:ext>
            </a:extLst>
          </p:cNvPr>
          <p:cNvSpPr>
            <a:spLocks noGrp="1"/>
          </p:cNvSpPr>
          <p:nvPr>
            <p:ph type="title"/>
          </p:nvPr>
        </p:nvSpPr>
        <p:spPr>
          <a:xfrm>
            <a:off x="1130300" y="524414"/>
            <a:ext cx="10133902" cy="912178"/>
          </a:xfrm>
          <a:prstGeom prst="rect">
            <a:avLst/>
          </a:prstGeom>
        </p:spPr>
        <p:txBody>
          <a:bodyPr vert="horz" lIns="91440" tIns="45720" rIns="91440" bIns="45720" rtlCol="0" anchor="b">
            <a:noAutofit/>
          </a:bodyPr>
          <a:lstStyle/>
          <a:p>
            <a:r>
              <a:rPr lang="en-GB" noProof="0"/>
              <a:t>Click to edit Master title style</a:t>
            </a:r>
          </a:p>
        </p:txBody>
      </p:sp>
      <p:sp>
        <p:nvSpPr>
          <p:cNvPr id="3" name="Text Placeholder 2">
            <a:extLst>
              <a:ext uri="{FF2B5EF4-FFF2-40B4-BE49-F238E27FC236}">
                <a16:creationId xmlns:a16="http://schemas.microsoft.com/office/drawing/2014/main" id="{B4833093-A8C2-44D8-8ED7-36C40A9EA6A0}"/>
              </a:ext>
            </a:extLst>
          </p:cNvPr>
          <p:cNvSpPr>
            <a:spLocks noGrp="1"/>
          </p:cNvSpPr>
          <p:nvPr>
            <p:ph type="body" idx="1"/>
          </p:nvPr>
        </p:nvSpPr>
        <p:spPr>
          <a:xfrm>
            <a:off x="1130300" y="1825625"/>
            <a:ext cx="10133902" cy="4351338"/>
          </a:xfrm>
          <a:prstGeom prst="rect">
            <a:avLst/>
          </a:prstGeom>
        </p:spPr>
        <p:txBody>
          <a:bodyPr vert="horz" lIns="91440" tIns="45720" rIns="91440" bIns="4572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a:extLst>
              <a:ext uri="{FF2B5EF4-FFF2-40B4-BE49-F238E27FC236}">
                <a16:creationId xmlns:a16="http://schemas.microsoft.com/office/drawing/2014/main" id="{A492F69A-AD51-4419-B903-19A79493D8AC}"/>
              </a:ext>
            </a:extLst>
          </p:cNvPr>
          <p:cNvSpPr>
            <a:spLocks noGrp="1"/>
          </p:cNvSpPr>
          <p:nvPr>
            <p:ph type="ftr" sz="quarter" idx="3"/>
          </p:nvPr>
        </p:nvSpPr>
        <p:spPr>
          <a:xfrm>
            <a:off x="1130300" y="6356350"/>
            <a:ext cx="10133902"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endParaRPr lang="en-GB" noProof="0"/>
          </a:p>
        </p:txBody>
      </p:sp>
      <p:sp>
        <p:nvSpPr>
          <p:cNvPr id="6" name="Slide Number Placeholder 5">
            <a:extLst>
              <a:ext uri="{FF2B5EF4-FFF2-40B4-BE49-F238E27FC236}">
                <a16:creationId xmlns:a16="http://schemas.microsoft.com/office/drawing/2014/main" id="{1D8DD0A3-0F8F-4A27-98AE-25B328135313}"/>
              </a:ext>
            </a:extLst>
          </p:cNvPr>
          <p:cNvSpPr>
            <a:spLocks noGrp="1"/>
          </p:cNvSpPr>
          <p:nvPr>
            <p:ph type="sldNum" sz="quarter" idx="4"/>
          </p:nvPr>
        </p:nvSpPr>
        <p:spPr>
          <a:xfrm>
            <a:off x="11454821" y="6242050"/>
            <a:ext cx="410210" cy="365125"/>
          </a:xfrm>
          <a:prstGeom prst="rect">
            <a:avLst/>
          </a:prstGeom>
        </p:spPr>
        <p:txBody>
          <a:bodyPr vert="horz" lIns="91440" tIns="45720" rIns="91440" bIns="45720" rtlCol="0" anchor="ctr">
            <a:noAutofit/>
          </a:bodyPr>
          <a:lstStyle>
            <a:lvl1pPr algn="ctr">
              <a:defRPr sz="1200">
                <a:solidFill>
                  <a:srgbClr val="FFFFFF"/>
                </a:solidFill>
              </a:defRPr>
            </a:lvl1pPr>
          </a:lstStyle>
          <a:p>
            <a:fld id="{BEFB9AFC-13B3-4B7E-9ECB-57F83E5A432D}" type="slidenum">
              <a:rPr lang="en-GB" noProof="0" smtClean="0"/>
              <a:pPr/>
              <a:t>‹#›</a:t>
            </a:fld>
            <a:endParaRPr lang="en-GB" noProof="0"/>
          </a:p>
        </p:txBody>
      </p:sp>
    </p:spTree>
    <p:custDataLst>
      <p:tags r:id="rId36"/>
    </p:custDataLst>
    <p:extLst>
      <p:ext uri="{BB962C8B-B14F-4D97-AF65-F5344CB8AC3E}">
        <p14:creationId xmlns:p14="http://schemas.microsoft.com/office/powerpoint/2010/main" val="428663834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Ls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solidFill>
          <a:latin typeface="+mn-lt"/>
          <a:ea typeface="+mn-ea"/>
          <a:cs typeface="+mn-cs"/>
        </a:defRPr>
      </a:lvl1pPr>
      <a:lvl2pPr marL="180975" indent="-180975"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3pPr>
      <a:lvl4pPr marL="534988" indent="-180975" algn="l" defTabSz="914400" rtl="0" eaLnBrk="1" latinLnBrk="0" hangingPunct="1">
        <a:lnSpc>
          <a:spcPct val="100000"/>
        </a:lnSpc>
        <a:spcBef>
          <a:spcPts val="0"/>
        </a:spcBef>
        <a:spcAft>
          <a:spcPts val="1200"/>
        </a:spcAft>
        <a:buFont typeface="Arial" panose="020B0604020202020204" pitchFamily="34" charset="0"/>
        <a:buChar char="•"/>
        <a:defRPr sz="1600" kern="1200">
          <a:solidFill>
            <a:schemeClr val="tx1"/>
          </a:solidFill>
          <a:latin typeface="+mn-lt"/>
          <a:ea typeface="+mn-ea"/>
          <a:cs typeface="+mn-cs"/>
        </a:defRPr>
      </a:lvl4pPr>
      <a:lvl5pPr marL="715963" indent="-180975" algn="l" defTabSz="914400" rtl="0" eaLnBrk="1" latinLnBrk="0" hangingPunct="1">
        <a:lnSpc>
          <a:spcPct val="100000"/>
        </a:lnSpc>
        <a:spcBef>
          <a:spcPts val="0"/>
        </a:spcBef>
        <a:spcAft>
          <a:spcPts val="12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2731E-EC6B-16A2-E07D-2C8EBA999A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51DBFB-3785-A333-0B2E-28A4729847D8}"/>
              </a:ext>
            </a:extLst>
          </p:cNvPr>
          <p:cNvSpPr>
            <a:spLocks noGrp="1"/>
          </p:cNvSpPr>
          <p:nvPr>
            <p:ph type="title"/>
          </p:nvPr>
        </p:nvSpPr>
        <p:spPr>
          <a:xfrm>
            <a:off x="697832" y="2751221"/>
            <a:ext cx="3697705" cy="2086844"/>
          </a:xfrm>
        </p:spPr>
        <p:txBody>
          <a:bodyPr/>
          <a:lstStyle/>
          <a:p>
            <a:pPr lvl="0">
              <a:lnSpc>
                <a:spcPct val="100000"/>
              </a:lnSpc>
            </a:pPr>
            <a:r>
              <a:rPr lang="en-GB" dirty="0"/>
              <a:t>GMCR EPaCCS </a:t>
            </a:r>
            <a:br>
              <a:rPr lang="en-GB" dirty="0"/>
            </a:br>
            <a:r>
              <a:rPr lang="en-GB" dirty="0"/>
              <a:t>User Personas</a:t>
            </a:r>
            <a:endParaRPr lang="en-US" dirty="0"/>
          </a:p>
        </p:txBody>
      </p:sp>
    </p:spTree>
    <p:custDataLst>
      <p:tags r:id="rId1"/>
    </p:custDataLst>
    <p:extLst>
      <p:ext uri="{BB962C8B-B14F-4D97-AF65-F5344CB8AC3E}">
        <p14:creationId xmlns:p14="http://schemas.microsoft.com/office/powerpoint/2010/main" val="2501085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1A254B70-A391-4DA0-A371-0657705DFF3C}"/>
              </a:ext>
            </a:extLst>
          </p:cNvPr>
          <p:cNvSpPr/>
          <p:nvPr/>
        </p:nvSpPr>
        <p:spPr>
          <a:xfrm>
            <a:off x="7817076" y="3721882"/>
            <a:ext cx="3045234" cy="165191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 name="Title 1">
            <a:extLst>
              <a:ext uri="{FF2B5EF4-FFF2-40B4-BE49-F238E27FC236}">
                <a16:creationId xmlns:a16="http://schemas.microsoft.com/office/drawing/2014/main" id="{FD135D76-5094-424C-B51D-BB402C654C10}"/>
              </a:ext>
            </a:extLst>
          </p:cNvPr>
          <p:cNvSpPr>
            <a:spLocks noGrp="1"/>
          </p:cNvSpPr>
          <p:nvPr>
            <p:ph type="title"/>
          </p:nvPr>
        </p:nvSpPr>
        <p:spPr>
          <a:xfrm>
            <a:off x="908952" y="719784"/>
            <a:ext cx="7991928" cy="1216120"/>
          </a:xfrm>
        </p:spPr>
        <p:txBody>
          <a:bodyPr/>
          <a:lstStyle/>
          <a:p>
            <a:pPr>
              <a:lnSpc>
                <a:spcPct val="100000"/>
              </a:lnSpc>
            </a:pPr>
            <a:r>
              <a:rPr lang="en-GB" sz="2400" b="1" dirty="0"/>
              <a:t>Dr. Sarah Ahmed</a:t>
            </a:r>
            <a:br>
              <a:rPr lang="en-GB" sz="1000" dirty="0"/>
            </a:br>
            <a:r>
              <a:rPr lang="en-GB" sz="1400" b="1" dirty="0"/>
              <a:t>Role:General Practitioner (GP)</a:t>
            </a:r>
            <a:br>
              <a:rPr lang="en-GB" sz="1400" b="1" dirty="0"/>
            </a:br>
            <a:r>
              <a:rPr lang="en-US" sz="1000" dirty="0">
                <a:solidFill>
                  <a:srgbClr val="002060"/>
                </a:solidFill>
              </a:rPr>
              <a:t>Location: Urban practice in Greater Manchester</a:t>
            </a:r>
            <a:br>
              <a:rPr lang="en-US" sz="1000" dirty="0">
                <a:solidFill>
                  <a:srgbClr val="002060"/>
                </a:solidFill>
              </a:rPr>
            </a:br>
            <a:r>
              <a:rPr lang="en-US" sz="1000" dirty="0">
                <a:solidFill>
                  <a:srgbClr val="002060"/>
                </a:solidFill>
              </a:rPr>
              <a:t>Practice Setting: Medium-sized NHS GP surgery with 8,000 registered patients</a:t>
            </a:r>
            <a:br>
              <a:rPr lang="en-US" sz="1000" dirty="0">
                <a:solidFill>
                  <a:srgbClr val="002060"/>
                </a:solidFill>
              </a:rPr>
            </a:br>
            <a:r>
              <a:rPr lang="en-US" sz="1000" dirty="0">
                <a:solidFill>
                  <a:srgbClr val="002060"/>
                </a:solidFill>
              </a:rPr>
              <a:t>Tech Proficiency: Moderate – confident using EMIS and NHS digital systems, but prefers straightforward, integrated tools</a:t>
            </a:r>
            <a:endParaRPr lang="en-GB" sz="1000" dirty="0">
              <a:solidFill>
                <a:srgbClr val="002060"/>
              </a:solidFill>
            </a:endParaRPr>
          </a:p>
        </p:txBody>
      </p:sp>
      <p:grpSp>
        <p:nvGrpSpPr>
          <p:cNvPr id="67" name="Group 66">
            <a:extLst>
              <a:ext uri="{FF2B5EF4-FFF2-40B4-BE49-F238E27FC236}">
                <a16:creationId xmlns:a16="http://schemas.microsoft.com/office/drawing/2014/main" id="{A5E96710-4084-4CF4-8C48-ADE7FC73D03D}"/>
              </a:ext>
            </a:extLst>
          </p:cNvPr>
          <p:cNvGrpSpPr/>
          <p:nvPr/>
        </p:nvGrpSpPr>
        <p:grpSpPr>
          <a:xfrm>
            <a:off x="2106047" y="2428791"/>
            <a:ext cx="2871058" cy="326432"/>
            <a:chOff x="1848067" y="2697524"/>
            <a:chExt cx="2311184" cy="316190"/>
          </a:xfrm>
        </p:grpSpPr>
        <p:cxnSp>
          <p:nvCxnSpPr>
            <p:cNvPr id="74" name="Straight Connector 73">
              <a:extLst>
                <a:ext uri="{FF2B5EF4-FFF2-40B4-BE49-F238E27FC236}">
                  <a16:creationId xmlns:a16="http://schemas.microsoft.com/office/drawing/2014/main" id="{FDBB70EF-7E46-4B6F-9C9D-A1D1CEF5AD1E}"/>
                </a:ext>
              </a:extLst>
            </p:cNvPr>
            <p:cNvCxnSpPr/>
            <p:nvPr/>
          </p:nvCxnSpPr>
          <p:spPr>
            <a:xfrm flipH="1" flipV="1">
              <a:off x="3661285" y="2697524"/>
              <a:ext cx="497966" cy="316190"/>
            </a:xfrm>
            <a:prstGeom prst="line">
              <a:avLst/>
            </a:prstGeom>
            <a:ln>
              <a:solidFill>
                <a:srgbClr val="DADADA"/>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877D392-92E0-4784-BA74-14F3A80C8B22}"/>
                </a:ext>
              </a:extLst>
            </p:cNvPr>
            <p:cNvCxnSpPr/>
            <p:nvPr/>
          </p:nvCxnSpPr>
          <p:spPr>
            <a:xfrm flipH="1">
              <a:off x="1848067" y="2697524"/>
              <a:ext cx="1813219" cy="0"/>
            </a:xfrm>
            <a:prstGeom prst="line">
              <a:avLst/>
            </a:prstGeom>
            <a:ln>
              <a:solidFill>
                <a:srgbClr val="DADADA"/>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9A4537BB-BBD2-45E8-8F75-1EF85867D914}"/>
              </a:ext>
            </a:extLst>
          </p:cNvPr>
          <p:cNvGrpSpPr/>
          <p:nvPr/>
        </p:nvGrpSpPr>
        <p:grpSpPr>
          <a:xfrm>
            <a:off x="1819194" y="2096793"/>
            <a:ext cx="2806737" cy="1628328"/>
            <a:chOff x="838200" y="2992185"/>
            <a:chExt cx="1680348" cy="1221406"/>
          </a:xfrm>
        </p:grpSpPr>
        <p:sp>
          <p:nvSpPr>
            <p:cNvPr id="72" name="TextBox 71">
              <a:extLst>
                <a:ext uri="{FF2B5EF4-FFF2-40B4-BE49-F238E27FC236}">
                  <a16:creationId xmlns:a16="http://schemas.microsoft.com/office/drawing/2014/main" id="{2D5E420F-E588-428B-8A0D-667B1EB8F551}"/>
                </a:ext>
              </a:extLst>
            </p:cNvPr>
            <p:cNvSpPr txBox="1"/>
            <p:nvPr/>
          </p:nvSpPr>
          <p:spPr>
            <a:xfrm>
              <a:off x="838200" y="2992185"/>
              <a:ext cx="1600200" cy="2308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32222"/>
                  </a:solidFill>
                  <a:effectLst/>
                  <a:uLnTx/>
                  <a:uFillTx/>
                  <a:latin typeface="Open Sans"/>
                  <a:ea typeface="" charset="0"/>
                  <a:cs typeface="Arial" panose="020B0604020202020204" pitchFamily="34" charset="0"/>
                </a:rPr>
                <a:t>Background</a:t>
              </a:r>
            </a:p>
          </p:txBody>
        </p:sp>
        <p:sp>
          <p:nvSpPr>
            <p:cNvPr id="73" name="TextBox 72">
              <a:extLst>
                <a:ext uri="{FF2B5EF4-FFF2-40B4-BE49-F238E27FC236}">
                  <a16:creationId xmlns:a16="http://schemas.microsoft.com/office/drawing/2014/main" id="{72D22EBF-5229-4C54-87E2-755096315240}"/>
                </a:ext>
              </a:extLst>
            </p:cNvPr>
            <p:cNvSpPr txBox="1"/>
            <p:nvPr/>
          </p:nvSpPr>
          <p:spPr>
            <a:xfrm>
              <a:off x="918348" y="3301382"/>
              <a:ext cx="1600200" cy="91220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Trebuchet MS"/>
                  <a:ea typeface="+mn-ea"/>
                  <a:cs typeface="+mn-cs"/>
                </a:rPr>
                <a:t>Dr. Sarah Ahmed has been a GP for 15 years and has a strong interest in end-of-life care and supporting patients with complex needs. She values holistic care and clear communication between care providers. Her practice is part of a PCN and works closely with local hospices and community teams.</a:t>
              </a:r>
              <a:endParaRPr kumimoji="0" lang="en-GB" sz="1000" b="0" i="0" u="none" strike="noStrike" kern="1200" cap="none" spc="0" normalizeH="0" baseline="0" noProof="0" dirty="0">
                <a:ln>
                  <a:noFill/>
                </a:ln>
                <a:solidFill>
                  <a:prstClr val="black"/>
                </a:solidFill>
                <a:effectLst/>
                <a:uLnTx/>
                <a:uFillTx/>
                <a:latin typeface="Trebuchet MS"/>
                <a:ea typeface="+mn-ea"/>
                <a:cs typeface="+mn-cs"/>
              </a:endParaRPr>
            </a:p>
          </p:txBody>
        </p:sp>
      </p:grpSp>
      <p:grpSp>
        <p:nvGrpSpPr>
          <p:cNvPr id="49" name="Group 48">
            <a:extLst>
              <a:ext uri="{FF2B5EF4-FFF2-40B4-BE49-F238E27FC236}">
                <a16:creationId xmlns:a16="http://schemas.microsoft.com/office/drawing/2014/main" id="{15AC58AA-1871-4103-8880-A552F8AD33B0}"/>
              </a:ext>
            </a:extLst>
          </p:cNvPr>
          <p:cNvGrpSpPr/>
          <p:nvPr/>
        </p:nvGrpSpPr>
        <p:grpSpPr>
          <a:xfrm>
            <a:off x="6467265" y="3205275"/>
            <a:ext cx="2658849" cy="254580"/>
            <a:chOff x="6888311" y="2599730"/>
            <a:chExt cx="2061939" cy="316190"/>
          </a:xfrm>
        </p:grpSpPr>
        <p:cxnSp>
          <p:nvCxnSpPr>
            <p:cNvPr id="56" name="Straight Connector 55">
              <a:extLst>
                <a:ext uri="{FF2B5EF4-FFF2-40B4-BE49-F238E27FC236}">
                  <a16:creationId xmlns:a16="http://schemas.microsoft.com/office/drawing/2014/main" id="{2551859F-3EF2-407E-A461-8A8A479F2F9F}"/>
                </a:ext>
              </a:extLst>
            </p:cNvPr>
            <p:cNvCxnSpPr/>
            <p:nvPr/>
          </p:nvCxnSpPr>
          <p:spPr>
            <a:xfrm flipV="1">
              <a:off x="6888311" y="2599730"/>
              <a:ext cx="497966" cy="316190"/>
            </a:xfrm>
            <a:prstGeom prst="line">
              <a:avLst/>
            </a:prstGeom>
            <a:ln>
              <a:solidFill>
                <a:srgbClr val="DADADA"/>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B505EB5-9F99-40FE-B1BD-A8D2E2F35860}"/>
                </a:ext>
              </a:extLst>
            </p:cNvPr>
            <p:cNvCxnSpPr/>
            <p:nvPr/>
          </p:nvCxnSpPr>
          <p:spPr>
            <a:xfrm>
              <a:off x="7386277" y="2607236"/>
              <a:ext cx="1563973" cy="0"/>
            </a:xfrm>
            <a:prstGeom prst="line">
              <a:avLst/>
            </a:prstGeom>
            <a:ln>
              <a:solidFill>
                <a:srgbClr val="DADADA"/>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8" name="4th Group">
            <a:extLst>
              <a:ext uri="{FF2B5EF4-FFF2-40B4-BE49-F238E27FC236}">
                <a16:creationId xmlns:a16="http://schemas.microsoft.com/office/drawing/2014/main" id="{F271780D-2F1A-432D-9985-CAE700284522}"/>
              </a:ext>
            </a:extLst>
          </p:cNvPr>
          <p:cNvGrpSpPr/>
          <p:nvPr/>
        </p:nvGrpSpPr>
        <p:grpSpPr>
          <a:xfrm>
            <a:off x="6861582" y="2900088"/>
            <a:ext cx="3726880" cy="2197963"/>
            <a:chOff x="6508760" y="2706326"/>
            <a:chExt cx="3556790" cy="1967627"/>
          </a:xfrm>
        </p:grpSpPr>
        <p:cxnSp>
          <p:nvCxnSpPr>
            <p:cNvPr id="48" name="Straight Connector 47">
              <a:extLst>
                <a:ext uri="{FF2B5EF4-FFF2-40B4-BE49-F238E27FC236}">
                  <a16:creationId xmlns:a16="http://schemas.microsoft.com/office/drawing/2014/main" id="{B6D52052-038D-459A-B26A-F6E39E9203E6}"/>
                </a:ext>
              </a:extLst>
            </p:cNvPr>
            <p:cNvCxnSpPr/>
            <p:nvPr/>
          </p:nvCxnSpPr>
          <p:spPr>
            <a:xfrm flipV="1">
              <a:off x="6686983" y="4043009"/>
              <a:ext cx="2028007" cy="0"/>
            </a:xfrm>
            <a:prstGeom prst="line">
              <a:avLst/>
            </a:prstGeom>
            <a:ln>
              <a:solidFill>
                <a:srgbClr val="DADADA"/>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640A4A6C-0560-415B-85D1-8FB5E6F60546}"/>
                </a:ext>
              </a:extLst>
            </p:cNvPr>
            <p:cNvGrpSpPr/>
            <p:nvPr/>
          </p:nvGrpSpPr>
          <p:grpSpPr>
            <a:xfrm>
              <a:off x="6508760" y="2706326"/>
              <a:ext cx="3556790" cy="1967627"/>
              <a:chOff x="-126699" y="2280655"/>
              <a:chExt cx="2667592" cy="1475914"/>
            </a:xfrm>
          </p:grpSpPr>
          <p:sp>
            <p:nvSpPr>
              <p:cNvPr id="45" name="TextBox 44">
                <a:extLst>
                  <a:ext uri="{FF2B5EF4-FFF2-40B4-BE49-F238E27FC236}">
                    <a16:creationId xmlns:a16="http://schemas.microsoft.com/office/drawing/2014/main" id="{81E19E8D-DD5F-4210-BCFD-1A04D6380851}"/>
                  </a:ext>
                </a:extLst>
              </p:cNvPr>
              <p:cNvSpPr txBox="1"/>
              <p:nvPr/>
            </p:nvSpPr>
            <p:spPr>
              <a:xfrm>
                <a:off x="-105749" y="2280655"/>
                <a:ext cx="2646642" cy="2066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B050"/>
                    </a:solidFill>
                    <a:latin typeface="Open Sans"/>
                    <a:ea typeface="" charset="0"/>
                    <a:cs typeface="Arial" panose="020B0604020202020204" pitchFamily="34" charset="0"/>
                  </a:rPr>
                  <a:t>Enhancing </a:t>
                </a:r>
                <a:r>
                  <a:rPr kumimoji="0" lang="en-GB" sz="1400" b="1" i="0" u="none" strike="noStrike" kern="1200" cap="none" spc="0" normalizeH="0" baseline="0" noProof="0" dirty="0">
                    <a:ln>
                      <a:noFill/>
                    </a:ln>
                    <a:solidFill>
                      <a:srgbClr val="00B050"/>
                    </a:solidFill>
                    <a:effectLst/>
                    <a:uLnTx/>
                    <a:uFillTx/>
                    <a:latin typeface="Open Sans"/>
                    <a:ea typeface="" charset="0"/>
                    <a:cs typeface="Arial" panose="020B0604020202020204" pitchFamily="34" charset="0"/>
                  </a:rPr>
                  <a:t>Care With GMCR EPACCS</a:t>
                </a:r>
              </a:p>
            </p:txBody>
          </p:sp>
          <p:sp>
            <p:nvSpPr>
              <p:cNvPr id="46" name="TextBox 45">
                <a:extLst>
                  <a:ext uri="{FF2B5EF4-FFF2-40B4-BE49-F238E27FC236}">
                    <a16:creationId xmlns:a16="http://schemas.microsoft.com/office/drawing/2014/main" id="{0A48F872-D22A-4700-99FD-E3365EE30FB9}"/>
                  </a:ext>
                </a:extLst>
              </p:cNvPr>
              <p:cNvSpPr txBox="1"/>
              <p:nvPr/>
            </p:nvSpPr>
            <p:spPr>
              <a:xfrm>
                <a:off x="-126699" y="2532692"/>
                <a:ext cx="2602638" cy="1223877"/>
              </a:xfrm>
              <a:prstGeom prst="rect">
                <a:avLst/>
              </a:prstGeom>
              <a:noFill/>
            </p:spPr>
            <p:txBody>
              <a:bodyPr wrap="square" rtlCol="0">
                <a:noAutofit/>
              </a:bodyPr>
              <a:lstStyle/>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rebuchet MS" panose="020B0603020202020204" pitchFamily="34" charset="0"/>
                    <a:ea typeface="Open Sans" panose="020B0606030504020204" pitchFamily="34" charset="0"/>
                    <a:cs typeface="Open Sans" panose="020B0606030504020204" pitchFamily="34" charset="0"/>
                  </a:rPr>
                  <a:t>Greater awareness and trainings on the benefits of using the GMCR as a single, trusted source of truth to reduce duplication and streamline documentation across systems</a:t>
                </a: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lang="en-US" sz="1000" dirty="0">
                    <a:latin typeface="Trebuchet MS" panose="020B0603020202020204" pitchFamily="34" charset="0"/>
                  </a:rPr>
                  <a:t>Continuous engagement efforts, including EPaCCS toolkit rollout and trainings across care settings, support wider EPaCCS uptake. This strengthens MDT communication and shared responsibility, improving coordinated care across services</a:t>
                </a:r>
                <a:endParaRPr kumimoji="0" lang="en-US" sz="1000" b="0" i="0" u="none" strike="noStrike" kern="1200" cap="none" spc="0" normalizeH="0" baseline="0" noProof="0" dirty="0">
                  <a:ln>
                    <a:noFill/>
                  </a:ln>
                  <a:solidFill>
                    <a:srgbClr val="FF0000"/>
                  </a:solidFill>
                  <a:effectLst/>
                  <a:uLnTx/>
                  <a:uFillTx/>
                  <a:latin typeface="Trebuchet MS" panose="020B060302020202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rebuchet MS" panose="020B0603020202020204" pitchFamily="34" charset="0"/>
                    <a:ea typeface="Open Sans" panose="020B0606030504020204" pitchFamily="34" charset="0"/>
                    <a:cs typeface="Open Sans" panose="020B0606030504020204" pitchFamily="34" charset="0"/>
                  </a:rPr>
                  <a:t>Periodic feedback showing EPaCCS impact (e.g., better patient outcomes, avoided admissions)</a:t>
                </a:r>
                <a:endParaRPr kumimoji="0" lang="en-GB" sz="1000" b="0" i="0" u="none" strike="noStrike" kern="1200" cap="none" spc="0" normalizeH="0" baseline="0" noProof="0" dirty="0">
                  <a:ln>
                    <a:noFill/>
                  </a:ln>
                  <a:solidFill>
                    <a:srgbClr val="000000"/>
                  </a:solidFill>
                  <a:effectLst/>
                  <a:uLnTx/>
                  <a:uFillTx/>
                  <a:latin typeface="Trebuchet MS" panose="020B0603020202020204" pitchFamily="34" charset="0"/>
                  <a:ea typeface="Open Sans" panose="020B0606030504020204" pitchFamily="34" charset="0"/>
                  <a:cs typeface="Open Sans" panose="020B0606030504020204" pitchFamily="34" charset="0"/>
                </a:endParaRPr>
              </a:p>
            </p:txBody>
          </p:sp>
        </p:grpSp>
      </p:grpSp>
      <p:sp>
        <p:nvSpPr>
          <p:cNvPr id="76" name="Rectangle 75">
            <a:hlinkClick r:id="" action="ppaction://noaction"/>
            <a:extLst>
              <a:ext uri="{FF2B5EF4-FFF2-40B4-BE49-F238E27FC236}">
                <a16:creationId xmlns:a16="http://schemas.microsoft.com/office/drawing/2014/main" id="{2B32B579-DCD9-4064-A752-A7B1D1D53672}"/>
              </a:ext>
            </a:extLst>
          </p:cNvPr>
          <p:cNvSpPr/>
          <p:nvPr/>
        </p:nvSpPr>
        <p:spPr>
          <a:xfrm>
            <a:off x="0" y="0"/>
            <a:ext cx="695325"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Trebuchet MS"/>
              <a:ea typeface="+mn-ea"/>
              <a:cs typeface="+mn-cs"/>
            </a:endParaRPr>
          </a:p>
        </p:txBody>
      </p:sp>
      <p:pic>
        <p:nvPicPr>
          <p:cNvPr id="81" name="Graphic 80">
            <a:extLst>
              <a:ext uri="{FF2B5EF4-FFF2-40B4-BE49-F238E27FC236}">
                <a16:creationId xmlns:a16="http://schemas.microsoft.com/office/drawing/2014/main" id="{125A7402-8C11-4C4E-BCC6-6D1CDEED88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1702" y="2213535"/>
            <a:ext cx="457200" cy="476251"/>
          </a:xfrm>
          <a:prstGeom prst="rect">
            <a:avLst/>
          </a:prstGeom>
        </p:spPr>
      </p:pic>
      <p:grpSp>
        <p:nvGrpSpPr>
          <p:cNvPr id="69" name="Group 201">
            <a:extLst>
              <a:ext uri="{FF2B5EF4-FFF2-40B4-BE49-F238E27FC236}">
                <a16:creationId xmlns:a16="http://schemas.microsoft.com/office/drawing/2014/main" id="{8D1A58ED-8942-46F3-8237-21799B10113F}"/>
              </a:ext>
            </a:extLst>
          </p:cNvPr>
          <p:cNvGrpSpPr>
            <a:grpSpLocks noChangeAspect="1"/>
          </p:cNvGrpSpPr>
          <p:nvPr/>
        </p:nvGrpSpPr>
        <p:grpSpPr bwMode="auto">
          <a:xfrm>
            <a:off x="1376633" y="4147272"/>
            <a:ext cx="432000" cy="432000"/>
            <a:chOff x="150" y="1848"/>
            <a:chExt cx="624" cy="624"/>
          </a:xfrm>
          <a:solidFill>
            <a:schemeClr val="accent3"/>
          </a:solidFill>
        </p:grpSpPr>
        <p:sp>
          <p:nvSpPr>
            <p:cNvPr id="71" name="Freeform 203">
              <a:extLst>
                <a:ext uri="{FF2B5EF4-FFF2-40B4-BE49-F238E27FC236}">
                  <a16:creationId xmlns:a16="http://schemas.microsoft.com/office/drawing/2014/main" id="{DC5F655E-84BD-4B66-BD4B-99A5F717C015}"/>
                </a:ext>
              </a:extLst>
            </p:cNvPr>
            <p:cNvSpPr>
              <a:spLocks noEditPoints="1"/>
            </p:cNvSpPr>
            <p:nvPr/>
          </p:nvSpPr>
          <p:spPr bwMode="auto">
            <a:xfrm>
              <a:off x="150" y="1848"/>
              <a:ext cx="624" cy="624"/>
            </a:xfrm>
            <a:custGeom>
              <a:avLst/>
              <a:gdLst>
                <a:gd name="T0" fmla="*/ 1139 w 3122"/>
                <a:gd name="T1" fmla="*/ 330 h 3122"/>
                <a:gd name="T2" fmla="*/ 742 w 3122"/>
                <a:gd name="T3" fmla="*/ 550 h 3122"/>
                <a:gd name="T4" fmla="*/ 446 w 3122"/>
                <a:gd name="T5" fmla="*/ 891 h 3122"/>
                <a:gd name="T6" fmla="*/ 283 w 3122"/>
                <a:gd name="T7" fmla="*/ 1319 h 3122"/>
                <a:gd name="T8" fmla="*/ 394 w 3122"/>
                <a:gd name="T9" fmla="*/ 1519 h 3122"/>
                <a:gd name="T10" fmla="*/ 406 w 3122"/>
                <a:gd name="T11" fmla="*/ 1591 h 3122"/>
                <a:gd name="T12" fmla="*/ 268 w 3122"/>
                <a:gd name="T13" fmla="*/ 1709 h 3122"/>
                <a:gd name="T14" fmla="*/ 401 w 3122"/>
                <a:gd name="T15" fmla="*/ 2151 h 3122"/>
                <a:gd name="T16" fmla="*/ 675 w 3122"/>
                <a:gd name="T17" fmla="*/ 2511 h 3122"/>
                <a:gd name="T18" fmla="*/ 1053 w 3122"/>
                <a:gd name="T19" fmla="*/ 2759 h 3122"/>
                <a:gd name="T20" fmla="*/ 1509 w 3122"/>
                <a:gd name="T21" fmla="*/ 2861 h 3122"/>
                <a:gd name="T22" fmla="*/ 1544 w 3122"/>
                <a:gd name="T23" fmla="*/ 2708 h 3122"/>
                <a:gd name="T24" fmla="*/ 1611 w 3122"/>
                <a:gd name="T25" fmla="*/ 2741 h 3122"/>
                <a:gd name="T26" fmla="*/ 1894 w 3122"/>
                <a:gd name="T27" fmla="*/ 2818 h 3122"/>
                <a:gd name="T28" fmla="*/ 2307 w 3122"/>
                <a:gd name="T29" fmla="*/ 2626 h 3122"/>
                <a:gd name="T30" fmla="*/ 2626 w 3122"/>
                <a:gd name="T31" fmla="*/ 2307 h 3122"/>
                <a:gd name="T32" fmla="*/ 2818 w 3122"/>
                <a:gd name="T33" fmla="*/ 1894 h 3122"/>
                <a:gd name="T34" fmla="*/ 2741 w 3122"/>
                <a:gd name="T35" fmla="*/ 1611 h 3122"/>
                <a:gd name="T36" fmla="*/ 2708 w 3122"/>
                <a:gd name="T37" fmla="*/ 1544 h 3122"/>
                <a:gd name="T38" fmla="*/ 2861 w 3122"/>
                <a:gd name="T39" fmla="*/ 1509 h 3122"/>
                <a:gd name="T40" fmla="*/ 2759 w 3122"/>
                <a:gd name="T41" fmla="*/ 1053 h 3122"/>
                <a:gd name="T42" fmla="*/ 2511 w 3122"/>
                <a:gd name="T43" fmla="*/ 675 h 3122"/>
                <a:gd name="T44" fmla="*/ 2151 w 3122"/>
                <a:gd name="T45" fmla="*/ 401 h 3122"/>
                <a:gd name="T46" fmla="*/ 1709 w 3122"/>
                <a:gd name="T47" fmla="*/ 268 h 3122"/>
                <a:gd name="T48" fmla="*/ 1591 w 3122"/>
                <a:gd name="T49" fmla="*/ 406 h 3122"/>
                <a:gd name="T50" fmla="*/ 1519 w 3122"/>
                <a:gd name="T51" fmla="*/ 394 h 3122"/>
                <a:gd name="T52" fmla="*/ 1578 w 3122"/>
                <a:gd name="T53" fmla="*/ 2 h 3122"/>
                <a:gd name="T54" fmla="*/ 1613 w 3122"/>
                <a:gd name="T55" fmla="*/ 157 h 3122"/>
                <a:gd name="T56" fmla="*/ 2108 w 3122"/>
                <a:gd name="T57" fmla="*/ 266 h 3122"/>
                <a:gd name="T58" fmla="*/ 2519 w 3122"/>
                <a:gd name="T59" fmla="*/ 534 h 3122"/>
                <a:gd name="T60" fmla="*/ 2814 w 3122"/>
                <a:gd name="T61" fmla="*/ 925 h 3122"/>
                <a:gd name="T62" fmla="*/ 2958 w 3122"/>
                <a:gd name="T63" fmla="*/ 1405 h 3122"/>
                <a:gd name="T64" fmla="*/ 3112 w 3122"/>
                <a:gd name="T65" fmla="*/ 1531 h 3122"/>
                <a:gd name="T66" fmla="*/ 3101 w 3122"/>
                <a:gd name="T67" fmla="*/ 1603 h 3122"/>
                <a:gd name="T68" fmla="*/ 2942 w 3122"/>
                <a:gd name="T69" fmla="*/ 1819 h 3122"/>
                <a:gd name="T70" fmla="*/ 2765 w 3122"/>
                <a:gd name="T71" fmla="*/ 2284 h 3122"/>
                <a:gd name="T72" fmla="*/ 2445 w 3122"/>
                <a:gd name="T73" fmla="*/ 2653 h 3122"/>
                <a:gd name="T74" fmla="*/ 2014 w 3122"/>
                <a:gd name="T75" fmla="*/ 2891 h 3122"/>
                <a:gd name="T76" fmla="*/ 1613 w 3122"/>
                <a:gd name="T77" fmla="*/ 3070 h 3122"/>
                <a:gd name="T78" fmla="*/ 1561 w 3122"/>
                <a:gd name="T79" fmla="*/ 3122 h 3122"/>
                <a:gd name="T80" fmla="*/ 1509 w 3122"/>
                <a:gd name="T81" fmla="*/ 3070 h 3122"/>
                <a:gd name="T82" fmla="*/ 1108 w 3122"/>
                <a:gd name="T83" fmla="*/ 2891 h 3122"/>
                <a:gd name="T84" fmla="*/ 677 w 3122"/>
                <a:gd name="T85" fmla="*/ 2653 h 3122"/>
                <a:gd name="T86" fmla="*/ 357 w 3122"/>
                <a:gd name="T87" fmla="*/ 2284 h 3122"/>
                <a:gd name="T88" fmla="*/ 180 w 3122"/>
                <a:gd name="T89" fmla="*/ 1819 h 3122"/>
                <a:gd name="T90" fmla="*/ 21 w 3122"/>
                <a:gd name="T91" fmla="*/ 1603 h 3122"/>
                <a:gd name="T92" fmla="*/ 10 w 3122"/>
                <a:gd name="T93" fmla="*/ 1531 h 3122"/>
                <a:gd name="T94" fmla="*/ 165 w 3122"/>
                <a:gd name="T95" fmla="*/ 1405 h 3122"/>
                <a:gd name="T96" fmla="*/ 308 w 3122"/>
                <a:gd name="T97" fmla="*/ 925 h 3122"/>
                <a:gd name="T98" fmla="*/ 603 w 3122"/>
                <a:gd name="T99" fmla="*/ 534 h 3122"/>
                <a:gd name="T100" fmla="*/ 1014 w 3122"/>
                <a:gd name="T101" fmla="*/ 266 h 3122"/>
                <a:gd name="T102" fmla="*/ 1509 w 3122"/>
                <a:gd name="T103" fmla="*/ 157 h 3122"/>
                <a:gd name="T104" fmla="*/ 1544 w 3122"/>
                <a:gd name="T105" fmla="*/ 2 h 3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22" h="3122">
                  <a:moveTo>
                    <a:pt x="1509" y="261"/>
                  </a:moveTo>
                  <a:lnTo>
                    <a:pt x="1413" y="268"/>
                  </a:lnTo>
                  <a:lnTo>
                    <a:pt x="1319" y="283"/>
                  </a:lnTo>
                  <a:lnTo>
                    <a:pt x="1229" y="304"/>
                  </a:lnTo>
                  <a:lnTo>
                    <a:pt x="1139" y="330"/>
                  </a:lnTo>
                  <a:lnTo>
                    <a:pt x="1053" y="363"/>
                  </a:lnTo>
                  <a:lnTo>
                    <a:pt x="971" y="401"/>
                  </a:lnTo>
                  <a:lnTo>
                    <a:pt x="891" y="446"/>
                  </a:lnTo>
                  <a:lnTo>
                    <a:pt x="815" y="496"/>
                  </a:lnTo>
                  <a:lnTo>
                    <a:pt x="742" y="550"/>
                  </a:lnTo>
                  <a:lnTo>
                    <a:pt x="675" y="611"/>
                  </a:lnTo>
                  <a:lnTo>
                    <a:pt x="611" y="675"/>
                  </a:lnTo>
                  <a:lnTo>
                    <a:pt x="550" y="742"/>
                  </a:lnTo>
                  <a:lnTo>
                    <a:pt x="496" y="815"/>
                  </a:lnTo>
                  <a:lnTo>
                    <a:pt x="446" y="891"/>
                  </a:lnTo>
                  <a:lnTo>
                    <a:pt x="401" y="971"/>
                  </a:lnTo>
                  <a:lnTo>
                    <a:pt x="363" y="1053"/>
                  </a:lnTo>
                  <a:lnTo>
                    <a:pt x="330" y="1139"/>
                  </a:lnTo>
                  <a:lnTo>
                    <a:pt x="304" y="1229"/>
                  </a:lnTo>
                  <a:lnTo>
                    <a:pt x="283" y="1319"/>
                  </a:lnTo>
                  <a:lnTo>
                    <a:pt x="268" y="1413"/>
                  </a:lnTo>
                  <a:lnTo>
                    <a:pt x="261" y="1509"/>
                  </a:lnTo>
                  <a:lnTo>
                    <a:pt x="364" y="1509"/>
                  </a:lnTo>
                  <a:lnTo>
                    <a:pt x="381" y="1511"/>
                  </a:lnTo>
                  <a:lnTo>
                    <a:pt x="394" y="1519"/>
                  </a:lnTo>
                  <a:lnTo>
                    <a:pt x="406" y="1531"/>
                  </a:lnTo>
                  <a:lnTo>
                    <a:pt x="414" y="1544"/>
                  </a:lnTo>
                  <a:lnTo>
                    <a:pt x="416" y="1561"/>
                  </a:lnTo>
                  <a:lnTo>
                    <a:pt x="414" y="1578"/>
                  </a:lnTo>
                  <a:lnTo>
                    <a:pt x="406" y="1591"/>
                  </a:lnTo>
                  <a:lnTo>
                    <a:pt x="394" y="1603"/>
                  </a:lnTo>
                  <a:lnTo>
                    <a:pt x="381" y="1611"/>
                  </a:lnTo>
                  <a:lnTo>
                    <a:pt x="364" y="1613"/>
                  </a:lnTo>
                  <a:lnTo>
                    <a:pt x="261" y="1613"/>
                  </a:lnTo>
                  <a:lnTo>
                    <a:pt x="268" y="1709"/>
                  </a:lnTo>
                  <a:lnTo>
                    <a:pt x="283" y="1803"/>
                  </a:lnTo>
                  <a:lnTo>
                    <a:pt x="304" y="1894"/>
                  </a:lnTo>
                  <a:lnTo>
                    <a:pt x="330" y="1983"/>
                  </a:lnTo>
                  <a:lnTo>
                    <a:pt x="363" y="2069"/>
                  </a:lnTo>
                  <a:lnTo>
                    <a:pt x="401" y="2151"/>
                  </a:lnTo>
                  <a:lnTo>
                    <a:pt x="446" y="2231"/>
                  </a:lnTo>
                  <a:lnTo>
                    <a:pt x="496" y="2307"/>
                  </a:lnTo>
                  <a:lnTo>
                    <a:pt x="550" y="2380"/>
                  </a:lnTo>
                  <a:lnTo>
                    <a:pt x="611" y="2447"/>
                  </a:lnTo>
                  <a:lnTo>
                    <a:pt x="675" y="2511"/>
                  </a:lnTo>
                  <a:lnTo>
                    <a:pt x="742" y="2572"/>
                  </a:lnTo>
                  <a:lnTo>
                    <a:pt x="815" y="2626"/>
                  </a:lnTo>
                  <a:lnTo>
                    <a:pt x="891" y="2676"/>
                  </a:lnTo>
                  <a:lnTo>
                    <a:pt x="971" y="2721"/>
                  </a:lnTo>
                  <a:lnTo>
                    <a:pt x="1053" y="2759"/>
                  </a:lnTo>
                  <a:lnTo>
                    <a:pt x="1139" y="2792"/>
                  </a:lnTo>
                  <a:lnTo>
                    <a:pt x="1229" y="2818"/>
                  </a:lnTo>
                  <a:lnTo>
                    <a:pt x="1319" y="2839"/>
                  </a:lnTo>
                  <a:lnTo>
                    <a:pt x="1413" y="2854"/>
                  </a:lnTo>
                  <a:lnTo>
                    <a:pt x="1509" y="2861"/>
                  </a:lnTo>
                  <a:lnTo>
                    <a:pt x="1509" y="2758"/>
                  </a:lnTo>
                  <a:lnTo>
                    <a:pt x="1511" y="2741"/>
                  </a:lnTo>
                  <a:lnTo>
                    <a:pt x="1519" y="2728"/>
                  </a:lnTo>
                  <a:lnTo>
                    <a:pt x="1531" y="2716"/>
                  </a:lnTo>
                  <a:lnTo>
                    <a:pt x="1544" y="2708"/>
                  </a:lnTo>
                  <a:lnTo>
                    <a:pt x="1561" y="2706"/>
                  </a:lnTo>
                  <a:lnTo>
                    <a:pt x="1578" y="2708"/>
                  </a:lnTo>
                  <a:lnTo>
                    <a:pt x="1591" y="2716"/>
                  </a:lnTo>
                  <a:lnTo>
                    <a:pt x="1603" y="2728"/>
                  </a:lnTo>
                  <a:lnTo>
                    <a:pt x="1611" y="2741"/>
                  </a:lnTo>
                  <a:lnTo>
                    <a:pt x="1613" y="2758"/>
                  </a:lnTo>
                  <a:lnTo>
                    <a:pt x="1613" y="2861"/>
                  </a:lnTo>
                  <a:lnTo>
                    <a:pt x="1709" y="2854"/>
                  </a:lnTo>
                  <a:lnTo>
                    <a:pt x="1803" y="2839"/>
                  </a:lnTo>
                  <a:lnTo>
                    <a:pt x="1894" y="2818"/>
                  </a:lnTo>
                  <a:lnTo>
                    <a:pt x="1983" y="2792"/>
                  </a:lnTo>
                  <a:lnTo>
                    <a:pt x="2069" y="2759"/>
                  </a:lnTo>
                  <a:lnTo>
                    <a:pt x="2151" y="2721"/>
                  </a:lnTo>
                  <a:lnTo>
                    <a:pt x="2231" y="2676"/>
                  </a:lnTo>
                  <a:lnTo>
                    <a:pt x="2307" y="2626"/>
                  </a:lnTo>
                  <a:lnTo>
                    <a:pt x="2380" y="2572"/>
                  </a:lnTo>
                  <a:lnTo>
                    <a:pt x="2447" y="2511"/>
                  </a:lnTo>
                  <a:lnTo>
                    <a:pt x="2511" y="2447"/>
                  </a:lnTo>
                  <a:lnTo>
                    <a:pt x="2572" y="2380"/>
                  </a:lnTo>
                  <a:lnTo>
                    <a:pt x="2626" y="2307"/>
                  </a:lnTo>
                  <a:lnTo>
                    <a:pt x="2676" y="2231"/>
                  </a:lnTo>
                  <a:lnTo>
                    <a:pt x="2721" y="2151"/>
                  </a:lnTo>
                  <a:lnTo>
                    <a:pt x="2759" y="2069"/>
                  </a:lnTo>
                  <a:lnTo>
                    <a:pt x="2792" y="1983"/>
                  </a:lnTo>
                  <a:lnTo>
                    <a:pt x="2818" y="1894"/>
                  </a:lnTo>
                  <a:lnTo>
                    <a:pt x="2839" y="1803"/>
                  </a:lnTo>
                  <a:lnTo>
                    <a:pt x="2854" y="1709"/>
                  </a:lnTo>
                  <a:lnTo>
                    <a:pt x="2861" y="1613"/>
                  </a:lnTo>
                  <a:lnTo>
                    <a:pt x="2758" y="1613"/>
                  </a:lnTo>
                  <a:lnTo>
                    <a:pt x="2741" y="1611"/>
                  </a:lnTo>
                  <a:lnTo>
                    <a:pt x="2728" y="1603"/>
                  </a:lnTo>
                  <a:lnTo>
                    <a:pt x="2716" y="1591"/>
                  </a:lnTo>
                  <a:lnTo>
                    <a:pt x="2708" y="1578"/>
                  </a:lnTo>
                  <a:lnTo>
                    <a:pt x="2706" y="1561"/>
                  </a:lnTo>
                  <a:lnTo>
                    <a:pt x="2708" y="1544"/>
                  </a:lnTo>
                  <a:lnTo>
                    <a:pt x="2716" y="1531"/>
                  </a:lnTo>
                  <a:lnTo>
                    <a:pt x="2728" y="1519"/>
                  </a:lnTo>
                  <a:lnTo>
                    <a:pt x="2741" y="1511"/>
                  </a:lnTo>
                  <a:lnTo>
                    <a:pt x="2758" y="1509"/>
                  </a:lnTo>
                  <a:lnTo>
                    <a:pt x="2861" y="1509"/>
                  </a:lnTo>
                  <a:lnTo>
                    <a:pt x="2854" y="1413"/>
                  </a:lnTo>
                  <a:lnTo>
                    <a:pt x="2839" y="1319"/>
                  </a:lnTo>
                  <a:lnTo>
                    <a:pt x="2818" y="1229"/>
                  </a:lnTo>
                  <a:lnTo>
                    <a:pt x="2792" y="1139"/>
                  </a:lnTo>
                  <a:lnTo>
                    <a:pt x="2759" y="1053"/>
                  </a:lnTo>
                  <a:lnTo>
                    <a:pt x="2721" y="971"/>
                  </a:lnTo>
                  <a:lnTo>
                    <a:pt x="2676" y="891"/>
                  </a:lnTo>
                  <a:lnTo>
                    <a:pt x="2626" y="815"/>
                  </a:lnTo>
                  <a:lnTo>
                    <a:pt x="2572" y="742"/>
                  </a:lnTo>
                  <a:lnTo>
                    <a:pt x="2511" y="675"/>
                  </a:lnTo>
                  <a:lnTo>
                    <a:pt x="2447" y="611"/>
                  </a:lnTo>
                  <a:lnTo>
                    <a:pt x="2380" y="550"/>
                  </a:lnTo>
                  <a:lnTo>
                    <a:pt x="2307" y="496"/>
                  </a:lnTo>
                  <a:lnTo>
                    <a:pt x="2231" y="446"/>
                  </a:lnTo>
                  <a:lnTo>
                    <a:pt x="2151" y="401"/>
                  </a:lnTo>
                  <a:lnTo>
                    <a:pt x="2069" y="363"/>
                  </a:lnTo>
                  <a:lnTo>
                    <a:pt x="1983" y="330"/>
                  </a:lnTo>
                  <a:lnTo>
                    <a:pt x="1894" y="304"/>
                  </a:lnTo>
                  <a:lnTo>
                    <a:pt x="1803" y="283"/>
                  </a:lnTo>
                  <a:lnTo>
                    <a:pt x="1709" y="268"/>
                  </a:lnTo>
                  <a:lnTo>
                    <a:pt x="1613" y="261"/>
                  </a:lnTo>
                  <a:lnTo>
                    <a:pt x="1613" y="364"/>
                  </a:lnTo>
                  <a:lnTo>
                    <a:pt x="1611" y="381"/>
                  </a:lnTo>
                  <a:lnTo>
                    <a:pt x="1603" y="394"/>
                  </a:lnTo>
                  <a:lnTo>
                    <a:pt x="1591" y="406"/>
                  </a:lnTo>
                  <a:lnTo>
                    <a:pt x="1578" y="414"/>
                  </a:lnTo>
                  <a:lnTo>
                    <a:pt x="1561" y="416"/>
                  </a:lnTo>
                  <a:lnTo>
                    <a:pt x="1544" y="414"/>
                  </a:lnTo>
                  <a:lnTo>
                    <a:pt x="1531" y="406"/>
                  </a:lnTo>
                  <a:lnTo>
                    <a:pt x="1519" y="394"/>
                  </a:lnTo>
                  <a:lnTo>
                    <a:pt x="1511" y="381"/>
                  </a:lnTo>
                  <a:lnTo>
                    <a:pt x="1509" y="364"/>
                  </a:lnTo>
                  <a:lnTo>
                    <a:pt x="1509" y="261"/>
                  </a:lnTo>
                  <a:close/>
                  <a:moveTo>
                    <a:pt x="1561" y="0"/>
                  </a:moveTo>
                  <a:lnTo>
                    <a:pt x="1578" y="2"/>
                  </a:lnTo>
                  <a:lnTo>
                    <a:pt x="1591" y="10"/>
                  </a:lnTo>
                  <a:lnTo>
                    <a:pt x="1603" y="21"/>
                  </a:lnTo>
                  <a:lnTo>
                    <a:pt x="1611" y="35"/>
                  </a:lnTo>
                  <a:lnTo>
                    <a:pt x="1613" y="52"/>
                  </a:lnTo>
                  <a:lnTo>
                    <a:pt x="1613" y="157"/>
                  </a:lnTo>
                  <a:lnTo>
                    <a:pt x="1717" y="165"/>
                  </a:lnTo>
                  <a:lnTo>
                    <a:pt x="1819" y="180"/>
                  </a:lnTo>
                  <a:lnTo>
                    <a:pt x="1918" y="202"/>
                  </a:lnTo>
                  <a:lnTo>
                    <a:pt x="2014" y="231"/>
                  </a:lnTo>
                  <a:lnTo>
                    <a:pt x="2108" y="266"/>
                  </a:lnTo>
                  <a:lnTo>
                    <a:pt x="2197" y="308"/>
                  </a:lnTo>
                  <a:lnTo>
                    <a:pt x="2284" y="357"/>
                  </a:lnTo>
                  <a:lnTo>
                    <a:pt x="2366" y="410"/>
                  </a:lnTo>
                  <a:lnTo>
                    <a:pt x="2445" y="469"/>
                  </a:lnTo>
                  <a:lnTo>
                    <a:pt x="2519" y="534"/>
                  </a:lnTo>
                  <a:lnTo>
                    <a:pt x="2588" y="603"/>
                  </a:lnTo>
                  <a:lnTo>
                    <a:pt x="2653" y="677"/>
                  </a:lnTo>
                  <a:lnTo>
                    <a:pt x="2712" y="756"/>
                  </a:lnTo>
                  <a:lnTo>
                    <a:pt x="2765" y="838"/>
                  </a:lnTo>
                  <a:lnTo>
                    <a:pt x="2814" y="925"/>
                  </a:lnTo>
                  <a:lnTo>
                    <a:pt x="2856" y="1014"/>
                  </a:lnTo>
                  <a:lnTo>
                    <a:pt x="2891" y="1108"/>
                  </a:lnTo>
                  <a:lnTo>
                    <a:pt x="2920" y="1204"/>
                  </a:lnTo>
                  <a:lnTo>
                    <a:pt x="2942" y="1303"/>
                  </a:lnTo>
                  <a:lnTo>
                    <a:pt x="2958" y="1405"/>
                  </a:lnTo>
                  <a:lnTo>
                    <a:pt x="2965" y="1509"/>
                  </a:lnTo>
                  <a:lnTo>
                    <a:pt x="3070" y="1509"/>
                  </a:lnTo>
                  <a:lnTo>
                    <a:pt x="3087" y="1511"/>
                  </a:lnTo>
                  <a:lnTo>
                    <a:pt x="3101" y="1519"/>
                  </a:lnTo>
                  <a:lnTo>
                    <a:pt x="3112" y="1531"/>
                  </a:lnTo>
                  <a:lnTo>
                    <a:pt x="3120" y="1544"/>
                  </a:lnTo>
                  <a:lnTo>
                    <a:pt x="3122" y="1561"/>
                  </a:lnTo>
                  <a:lnTo>
                    <a:pt x="3120" y="1578"/>
                  </a:lnTo>
                  <a:lnTo>
                    <a:pt x="3112" y="1591"/>
                  </a:lnTo>
                  <a:lnTo>
                    <a:pt x="3101" y="1603"/>
                  </a:lnTo>
                  <a:lnTo>
                    <a:pt x="3087" y="1611"/>
                  </a:lnTo>
                  <a:lnTo>
                    <a:pt x="3070" y="1613"/>
                  </a:lnTo>
                  <a:lnTo>
                    <a:pt x="2965" y="1613"/>
                  </a:lnTo>
                  <a:lnTo>
                    <a:pt x="2958" y="1717"/>
                  </a:lnTo>
                  <a:lnTo>
                    <a:pt x="2942" y="1819"/>
                  </a:lnTo>
                  <a:lnTo>
                    <a:pt x="2920" y="1918"/>
                  </a:lnTo>
                  <a:lnTo>
                    <a:pt x="2891" y="2014"/>
                  </a:lnTo>
                  <a:lnTo>
                    <a:pt x="2856" y="2108"/>
                  </a:lnTo>
                  <a:lnTo>
                    <a:pt x="2814" y="2197"/>
                  </a:lnTo>
                  <a:lnTo>
                    <a:pt x="2765" y="2284"/>
                  </a:lnTo>
                  <a:lnTo>
                    <a:pt x="2712" y="2366"/>
                  </a:lnTo>
                  <a:lnTo>
                    <a:pt x="2653" y="2445"/>
                  </a:lnTo>
                  <a:lnTo>
                    <a:pt x="2588" y="2519"/>
                  </a:lnTo>
                  <a:lnTo>
                    <a:pt x="2519" y="2588"/>
                  </a:lnTo>
                  <a:lnTo>
                    <a:pt x="2445" y="2653"/>
                  </a:lnTo>
                  <a:lnTo>
                    <a:pt x="2366" y="2712"/>
                  </a:lnTo>
                  <a:lnTo>
                    <a:pt x="2284" y="2765"/>
                  </a:lnTo>
                  <a:lnTo>
                    <a:pt x="2197" y="2814"/>
                  </a:lnTo>
                  <a:lnTo>
                    <a:pt x="2108" y="2856"/>
                  </a:lnTo>
                  <a:lnTo>
                    <a:pt x="2014" y="2891"/>
                  </a:lnTo>
                  <a:lnTo>
                    <a:pt x="1918" y="2920"/>
                  </a:lnTo>
                  <a:lnTo>
                    <a:pt x="1819" y="2942"/>
                  </a:lnTo>
                  <a:lnTo>
                    <a:pt x="1717" y="2958"/>
                  </a:lnTo>
                  <a:lnTo>
                    <a:pt x="1613" y="2965"/>
                  </a:lnTo>
                  <a:lnTo>
                    <a:pt x="1613" y="3070"/>
                  </a:lnTo>
                  <a:lnTo>
                    <a:pt x="1611" y="3087"/>
                  </a:lnTo>
                  <a:lnTo>
                    <a:pt x="1603" y="3101"/>
                  </a:lnTo>
                  <a:lnTo>
                    <a:pt x="1591" y="3112"/>
                  </a:lnTo>
                  <a:lnTo>
                    <a:pt x="1578" y="3120"/>
                  </a:lnTo>
                  <a:lnTo>
                    <a:pt x="1561" y="3122"/>
                  </a:lnTo>
                  <a:lnTo>
                    <a:pt x="1544" y="3120"/>
                  </a:lnTo>
                  <a:lnTo>
                    <a:pt x="1531" y="3112"/>
                  </a:lnTo>
                  <a:lnTo>
                    <a:pt x="1519" y="3101"/>
                  </a:lnTo>
                  <a:lnTo>
                    <a:pt x="1511" y="3087"/>
                  </a:lnTo>
                  <a:lnTo>
                    <a:pt x="1509" y="3070"/>
                  </a:lnTo>
                  <a:lnTo>
                    <a:pt x="1509" y="2965"/>
                  </a:lnTo>
                  <a:lnTo>
                    <a:pt x="1405" y="2958"/>
                  </a:lnTo>
                  <a:lnTo>
                    <a:pt x="1303" y="2942"/>
                  </a:lnTo>
                  <a:lnTo>
                    <a:pt x="1204" y="2920"/>
                  </a:lnTo>
                  <a:lnTo>
                    <a:pt x="1108" y="2891"/>
                  </a:lnTo>
                  <a:lnTo>
                    <a:pt x="1014" y="2856"/>
                  </a:lnTo>
                  <a:lnTo>
                    <a:pt x="925" y="2814"/>
                  </a:lnTo>
                  <a:lnTo>
                    <a:pt x="838" y="2765"/>
                  </a:lnTo>
                  <a:lnTo>
                    <a:pt x="756" y="2712"/>
                  </a:lnTo>
                  <a:lnTo>
                    <a:pt x="677" y="2653"/>
                  </a:lnTo>
                  <a:lnTo>
                    <a:pt x="603" y="2588"/>
                  </a:lnTo>
                  <a:lnTo>
                    <a:pt x="534" y="2519"/>
                  </a:lnTo>
                  <a:lnTo>
                    <a:pt x="469" y="2445"/>
                  </a:lnTo>
                  <a:lnTo>
                    <a:pt x="410" y="2366"/>
                  </a:lnTo>
                  <a:lnTo>
                    <a:pt x="357" y="2284"/>
                  </a:lnTo>
                  <a:lnTo>
                    <a:pt x="308" y="2197"/>
                  </a:lnTo>
                  <a:lnTo>
                    <a:pt x="266" y="2108"/>
                  </a:lnTo>
                  <a:lnTo>
                    <a:pt x="231" y="2014"/>
                  </a:lnTo>
                  <a:lnTo>
                    <a:pt x="202" y="1918"/>
                  </a:lnTo>
                  <a:lnTo>
                    <a:pt x="180" y="1819"/>
                  </a:lnTo>
                  <a:lnTo>
                    <a:pt x="165" y="1717"/>
                  </a:lnTo>
                  <a:lnTo>
                    <a:pt x="157" y="1613"/>
                  </a:lnTo>
                  <a:lnTo>
                    <a:pt x="52" y="1613"/>
                  </a:lnTo>
                  <a:lnTo>
                    <a:pt x="35" y="1611"/>
                  </a:lnTo>
                  <a:lnTo>
                    <a:pt x="21" y="1603"/>
                  </a:lnTo>
                  <a:lnTo>
                    <a:pt x="10" y="1591"/>
                  </a:lnTo>
                  <a:lnTo>
                    <a:pt x="2" y="1578"/>
                  </a:lnTo>
                  <a:lnTo>
                    <a:pt x="0" y="1561"/>
                  </a:lnTo>
                  <a:lnTo>
                    <a:pt x="2" y="1544"/>
                  </a:lnTo>
                  <a:lnTo>
                    <a:pt x="10" y="1531"/>
                  </a:lnTo>
                  <a:lnTo>
                    <a:pt x="21" y="1519"/>
                  </a:lnTo>
                  <a:lnTo>
                    <a:pt x="35" y="1511"/>
                  </a:lnTo>
                  <a:lnTo>
                    <a:pt x="52" y="1509"/>
                  </a:lnTo>
                  <a:lnTo>
                    <a:pt x="157" y="1509"/>
                  </a:lnTo>
                  <a:lnTo>
                    <a:pt x="165" y="1405"/>
                  </a:lnTo>
                  <a:lnTo>
                    <a:pt x="180" y="1303"/>
                  </a:lnTo>
                  <a:lnTo>
                    <a:pt x="202" y="1204"/>
                  </a:lnTo>
                  <a:lnTo>
                    <a:pt x="231" y="1108"/>
                  </a:lnTo>
                  <a:lnTo>
                    <a:pt x="266" y="1014"/>
                  </a:lnTo>
                  <a:lnTo>
                    <a:pt x="308" y="925"/>
                  </a:lnTo>
                  <a:lnTo>
                    <a:pt x="357" y="838"/>
                  </a:lnTo>
                  <a:lnTo>
                    <a:pt x="410" y="756"/>
                  </a:lnTo>
                  <a:lnTo>
                    <a:pt x="469" y="677"/>
                  </a:lnTo>
                  <a:lnTo>
                    <a:pt x="534" y="603"/>
                  </a:lnTo>
                  <a:lnTo>
                    <a:pt x="603" y="534"/>
                  </a:lnTo>
                  <a:lnTo>
                    <a:pt x="677" y="469"/>
                  </a:lnTo>
                  <a:lnTo>
                    <a:pt x="756" y="410"/>
                  </a:lnTo>
                  <a:lnTo>
                    <a:pt x="838" y="357"/>
                  </a:lnTo>
                  <a:lnTo>
                    <a:pt x="925" y="308"/>
                  </a:lnTo>
                  <a:lnTo>
                    <a:pt x="1014" y="266"/>
                  </a:lnTo>
                  <a:lnTo>
                    <a:pt x="1108" y="231"/>
                  </a:lnTo>
                  <a:lnTo>
                    <a:pt x="1204" y="202"/>
                  </a:lnTo>
                  <a:lnTo>
                    <a:pt x="1303" y="180"/>
                  </a:lnTo>
                  <a:lnTo>
                    <a:pt x="1405" y="165"/>
                  </a:lnTo>
                  <a:lnTo>
                    <a:pt x="1509" y="157"/>
                  </a:lnTo>
                  <a:lnTo>
                    <a:pt x="1509" y="52"/>
                  </a:lnTo>
                  <a:lnTo>
                    <a:pt x="1511" y="35"/>
                  </a:lnTo>
                  <a:lnTo>
                    <a:pt x="1519" y="21"/>
                  </a:lnTo>
                  <a:lnTo>
                    <a:pt x="1531" y="10"/>
                  </a:lnTo>
                  <a:lnTo>
                    <a:pt x="1544" y="2"/>
                  </a:lnTo>
                  <a:lnTo>
                    <a:pt x="1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232222"/>
                </a:solidFill>
                <a:effectLst/>
                <a:uLnTx/>
                <a:uFillTx/>
                <a:latin typeface="Open Sans"/>
                <a:ea typeface="+mn-ea"/>
                <a:cs typeface="+mn-cs"/>
              </a:endParaRPr>
            </a:p>
          </p:txBody>
        </p:sp>
        <p:sp>
          <p:nvSpPr>
            <p:cNvPr id="83" name="Freeform 204">
              <a:extLst>
                <a:ext uri="{FF2B5EF4-FFF2-40B4-BE49-F238E27FC236}">
                  <a16:creationId xmlns:a16="http://schemas.microsoft.com/office/drawing/2014/main" id="{B3398F6D-E20C-409F-B9DB-E3960CF8C6D1}"/>
                </a:ext>
              </a:extLst>
            </p:cNvPr>
            <p:cNvSpPr>
              <a:spLocks noEditPoints="1"/>
            </p:cNvSpPr>
            <p:nvPr/>
          </p:nvSpPr>
          <p:spPr bwMode="auto">
            <a:xfrm>
              <a:off x="327" y="2025"/>
              <a:ext cx="270" cy="270"/>
            </a:xfrm>
            <a:custGeom>
              <a:avLst/>
              <a:gdLst>
                <a:gd name="T0" fmla="*/ 594 w 1352"/>
                <a:gd name="T1" fmla="*/ 429 h 1352"/>
                <a:gd name="T2" fmla="*/ 492 w 1352"/>
                <a:gd name="T3" fmla="*/ 492 h 1352"/>
                <a:gd name="T4" fmla="*/ 429 w 1352"/>
                <a:gd name="T5" fmla="*/ 594 h 1352"/>
                <a:gd name="T6" fmla="*/ 420 w 1352"/>
                <a:gd name="T7" fmla="*/ 718 h 1352"/>
                <a:gd name="T8" fmla="*/ 466 w 1352"/>
                <a:gd name="T9" fmla="*/ 830 h 1352"/>
                <a:gd name="T10" fmla="*/ 556 w 1352"/>
                <a:gd name="T11" fmla="*/ 907 h 1352"/>
                <a:gd name="T12" fmla="*/ 676 w 1352"/>
                <a:gd name="T13" fmla="*/ 936 h 1352"/>
                <a:gd name="T14" fmla="*/ 796 w 1352"/>
                <a:gd name="T15" fmla="*/ 907 h 1352"/>
                <a:gd name="T16" fmla="*/ 886 w 1352"/>
                <a:gd name="T17" fmla="*/ 830 h 1352"/>
                <a:gd name="T18" fmla="*/ 932 w 1352"/>
                <a:gd name="T19" fmla="*/ 718 h 1352"/>
                <a:gd name="T20" fmla="*/ 923 w 1352"/>
                <a:gd name="T21" fmla="*/ 594 h 1352"/>
                <a:gd name="T22" fmla="*/ 860 w 1352"/>
                <a:gd name="T23" fmla="*/ 492 h 1352"/>
                <a:gd name="T24" fmla="*/ 758 w 1352"/>
                <a:gd name="T25" fmla="*/ 429 h 1352"/>
                <a:gd name="T26" fmla="*/ 676 w 1352"/>
                <a:gd name="T27" fmla="*/ 0 h 1352"/>
                <a:gd name="T28" fmla="*/ 718 w 1352"/>
                <a:gd name="T29" fmla="*/ 21 h 1352"/>
                <a:gd name="T30" fmla="*/ 728 w 1352"/>
                <a:gd name="T31" fmla="*/ 316 h 1352"/>
                <a:gd name="T32" fmla="*/ 861 w 1352"/>
                <a:gd name="T33" fmla="*/ 363 h 1352"/>
                <a:gd name="T34" fmla="*/ 964 w 1352"/>
                <a:gd name="T35" fmla="*/ 454 h 1352"/>
                <a:gd name="T36" fmla="*/ 1027 w 1352"/>
                <a:gd name="T37" fmla="*/ 577 h 1352"/>
                <a:gd name="T38" fmla="*/ 1317 w 1352"/>
                <a:gd name="T39" fmla="*/ 626 h 1352"/>
                <a:gd name="T40" fmla="*/ 1349 w 1352"/>
                <a:gd name="T41" fmla="*/ 659 h 1352"/>
                <a:gd name="T42" fmla="*/ 1342 w 1352"/>
                <a:gd name="T43" fmla="*/ 706 h 1352"/>
                <a:gd name="T44" fmla="*/ 1301 w 1352"/>
                <a:gd name="T45" fmla="*/ 728 h 1352"/>
                <a:gd name="T46" fmla="*/ 1011 w 1352"/>
                <a:gd name="T47" fmla="*/ 819 h 1352"/>
                <a:gd name="T48" fmla="*/ 934 w 1352"/>
                <a:gd name="T49" fmla="*/ 934 h 1352"/>
                <a:gd name="T50" fmla="*/ 819 w 1352"/>
                <a:gd name="T51" fmla="*/ 1011 h 1352"/>
                <a:gd name="T52" fmla="*/ 728 w 1352"/>
                <a:gd name="T53" fmla="*/ 1301 h 1352"/>
                <a:gd name="T54" fmla="*/ 706 w 1352"/>
                <a:gd name="T55" fmla="*/ 1342 h 1352"/>
                <a:gd name="T56" fmla="*/ 659 w 1352"/>
                <a:gd name="T57" fmla="*/ 1349 h 1352"/>
                <a:gd name="T58" fmla="*/ 626 w 1352"/>
                <a:gd name="T59" fmla="*/ 1317 h 1352"/>
                <a:gd name="T60" fmla="*/ 577 w 1352"/>
                <a:gd name="T61" fmla="*/ 1027 h 1352"/>
                <a:gd name="T62" fmla="*/ 454 w 1352"/>
                <a:gd name="T63" fmla="*/ 964 h 1352"/>
                <a:gd name="T64" fmla="*/ 363 w 1352"/>
                <a:gd name="T65" fmla="*/ 861 h 1352"/>
                <a:gd name="T66" fmla="*/ 316 w 1352"/>
                <a:gd name="T67" fmla="*/ 728 h 1352"/>
                <a:gd name="T68" fmla="*/ 21 w 1352"/>
                <a:gd name="T69" fmla="*/ 718 h 1352"/>
                <a:gd name="T70" fmla="*/ 0 w 1352"/>
                <a:gd name="T71" fmla="*/ 676 h 1352"/>
                <a:gd name="T72" fmla="*/ 21 w 1352"/>
                <a:gd name="T73" fmla="*/ 634 h 1352"/>
                <a:gd name="T74" fmla="*/ 316 w 1352"/>
                <a:gd name="T75" fmla="*/ 624 h 1352"/>
                <a:gd name="T76" fmla="*/ 363 w 1352"/>
                <a:gd name="T77" fmla="*/ 491 h 1352"/>
                <a:gd name="T78" fmla="*/ 454 w 1352"/>
                <a:gd name="T79" fmla="*/ 388 h 1352"/>
                <a:gd name="T80" fmla="*/ 577 w 1352"/>
                <a:gd name="T81" fmla="*/ 325 h 1352"/>
                <a:gd name="T82" fmla="*/ 626 w 1352"/>
                <a:gd name="T83" fmla="*/ 35 h 1352"/>
                <a:gd name="T84" fmla="*/ 659 w 1352"/>
                <a:gd name="T85" fmla="*/ 3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2" h="1352">
                  <a:moveTo>
                    <a:pt x="676" y="416"/>
                  </a:moveTo>
                  <a:lnTo>
                    <a:pt x="634" y="420"/>
                  </a:lnTo>
                  <a:lnTo>
                    <a:pt x="594" y="429"/>
                  </a:lnTo>
                  <a:lnTo>
                    <a:pt x="556" y="445"/>
                  </a:lnTo>
                  <a:lnTo>
                    <a:pt x="522" y="466"/>
                  </a:lnTo>
                  <a:lnTo>
                    <a:pt x="492" y="492"/>
                  </a:lnTo>
                  <a:lnTo>
                    <a:pt x="466" y="522"/>
                  </a:lnTo>
                  <a:lnTo>
                    <a:pt x="445" y="556"/>
                  </a:lnTo>
                  <a:lnTo>
                    <a:pt x="429" y="594"/>
                  </a:lnTo>
                  <a:lnTo>
                    <a:pt x="420" y="634"/>
                  </a:lnTo>
                  <a:lnTo>
                    <a:pt x="416" y="676"/>
                  </a:lnTo>
                  <a:lnTo>
                    <a:pt x="420" y="718"/>
                  </a:lnTo>
                  <a:lnTo>
                    <a:pt x="429" y="758"/>
                  </a:lnTo>
                  <a:lnTo>
                    <a:pt x="445" y="796"/>
                  </a:lnTo>
                  <a:lnTo>
                    <a:pt x="466" y="830"/>
                  </a:lnTo>
                  <a:lnTo>
                    <a:pt x="492" y="860"/>
                  </a:lnTo>
                  <a:lnTo>
                    <a:pt x="522" y="886"/>
                  </a:lnTo>
                  <a:lnTo>
                    <a:pt x="556" y="907"/>
                  </a:lnTo>
                  <a:lnTo>
                    <a:pt x="594" y="923"/>
                  </a:lnTo>
                  <a:lnTo>
                    <a:pt x="634" y="932"/>
                  </a:lnTo>
                  <a:lnTo>
                    <a:pt x="676" y="936"/>
                  </a:lnTo>
                  <a:lnTo>
                    <a:pt x="718" y="932"/>
                  </a:lnTo>
                  <a:lnTo>
                    <a:pt x="758" y="923"/>
                  </a:lnTo>
                  <a:lnTo>
                    <a:pt x="796" y="907"/>
                  </a:lnTo>
                  <a:lnTo>
                    <a:pt x="830" y="886"/>
                  </a:lnTo>
                  <a:lnTo>
                    <a:pt x="860" y="860"/>
                  </a:lnTo>
                  <a:lnTo>
                    <a:pt x="886" y="830"/>
                  </a:lnTo>
                  <a:lnTo>
                    <a:pt x="907" y="796"/>
                  </a:lnTo>
                  <a:lnTo>
                    <a:pt x="923" y="758"/>
                  </a:lnTo>
                  <a:lnTo>
                    <a:pt x="932" y="718"/>
                  </a:lnTo>
                  <a:lnTo>
                    <a:pt x="936" y="676"/>
                  </a:lnTo>
                  <a:lnTo>
                    <a:pt x="932" y="634"/>
                  </a:lnTo>
                  <a:lnTo>
                    <a:pt x="923" y="594"/>
                  </a:lnTo>
                  <a:lnTo>
                    <a:pt x="907" y="556"/>
                  </a:lnTo>
                  <a:lnTo>
                    <a:pt x="886" y="522"/>
                  </a:lnTo>
                  <a:lnTo>
                    <a:pt x="860" y="492"/>
                  </a:lnTo>
                  <a:lnTo>
                    <a:pt x="830" y="466"/>
                  </a:lnTo>
                  <a:lnTo>
                    <a:pt x="796" y="445"/>
                  </a:lnTo>
                  <a:lnTo>
                    <a:pt x="758" y="429"/>
                  </a:lnTo>
                  <a:lnTo>
                    <a:pt x="718" y="420"/>
                  </a:lnTo>
                  <a:lnTo>
                    <a:pt x="676" y="416"/>
                  </a:lnTo>
                  <a:close/>
                  <a:moveTo>
                    <a:pt x="676" y="0"/>
                  </a:moveTo>
                  <a:lnTo>
                    <a:pt x="693" y="3"/>
                  </a:lnTo>
                  <a:lnTo>
                    <a:pt x="706" y="10"/>
                  </a:lnTo>
                  <a:lnTo>
                    <a:pt x="718" y="21"/>
                  </a:lnTo>
                  <a:lnTo>
                    <a:pt x="726" y="35"/>
                  </a:lnTo>
                  <a:lnTo>
                    <a:pt x="728" y="51"/>
                  </a:lnTo>
                  <a:lnTo>
                    <a:pt x="728" y="316"/>
                  </a:lnTo>
                  <a:lnTo>
                    <a:pt x="775" y="325"/>
                  </a:lnTo>
                  <a:lnTo>
                    <a:pt x="819" y="341"/>
                  </a:lnTo>
                  <a:lnTo>
                    <a:pt x="861" y="363"/>
                  </a:lnTo>
                  <a:lnTo>
                    <a:pt x="898" y="388"/>
                  </a:lnTo>
                  <a:lnTo>
                    <a:pt x="934" y="418"/>
                  </a:lnTo>
                  <a:lnTo>
                    <a:pt x="964" y="454"/>
                  </a:lnTo>
                  <a:lnTo>
                    <a:pt x="989" y="491"/>
                  </a:lnTo>
                  <a:lnTo>
                    <a:pt x="1011" y="533"/>
                  </a:lnTo>
                  <a:lnTo>
                    <a:pt x="1027" y="577"/>
                  </a:lnTo>
                  <a:lnTo>
                    <a:pt x="1036" y="624"/>
                  </a:lnTo>
                  <a:lnTo>
                    <a:pt x="1301" y="624"/>
                  </a:lnTo>
                  <a:lnTo>
                    <a:pt x="1317" y="626"/>
                  </a:lnTo>
                  <a:lnTo>
                    <a:pt x="1331" y="634"/>
                  </a:lnTo>
                  <a:lnTo>
                    <a:pt x="1342" y="646"/>
                  </a:lnTo>
                  <a:lnTo>
                    <a:pt x="1349" y="659"/>
                  </a:lnTo>
                  <a:lnTo>
                    <a:pt x="1352" y="676"/>
                  </a:lnTo>
                  <a:lnTo>
                    <a:pt x="1349" y="693"/>
                  </a:lnTo>
                  <a:lnTo>
                    <a:pt x="1342" y="706"/>
                  </a:lnTo>
                  <a:lnTo>
                    <a:pt x="1331" y="718"/>
                  </a:lnTo>
                  <a:lnTo>
                    <a:pt x="1317" y="726"/>
                  </a:lnTo>
                  <a:lnTo>
                    <a:pt x="1301" y="728"/>
                  </a:lnTo>
                  <a:lnTo>
                    <a:pt x="1036" y="728"/>
                  </a:lnTo>
                  <a:lnTo>
                    <a:pt x="1027" y="775"/>
                  </a:lnTo>
                  <a:lnTo>
                    <a:pt x="1011" y="819"/>
                  </a:lnTo>
                  <a:lnTo>
                    <a:pt x="989" y="861"/>
                  </a:lnTo>
                  <a:lnTo>
                    <a:pt x="964" y="898"/>
                  </a:lnTo>
                  <a:lnTo>
                    <a:pt x="934" y="934"/>
                  </a:lnTo>
                  <a:lnTo>
                    <a:pt x="898" y="964"/>
                  </a:lnTo>
                  <a:lnTo>
                    <a:pt x="861" y="989"/>
                  </a:lnTo>
                  <a:lnTo>
                    <a:pt x="819" y="1011"/>
                  </a:lnTo>
                  <a:lnTo>
                    <a:pt x="775" y="1027"/>
                  </a:lnTo>
                  <a:lnTo>
                    <a:pt x="728" y="1036"/>
                  </a:lnTo>
                  <a:lnTo>
                    <a:pt x="728" y="1301"/>
                  </a:lnTo>
                  <a:lnTo>
                    <a:pt x="726" y="1317"/>
                  </a:lnTo>
                  <a:lnTo>
                    <a:pt x="718" y="1331"/>
                  </a:lnTo>
                  <a:lnTo>
                    <a:pt x="706" y="1342"/>
                  </a:lnTo>
                  <a:lnTo>
                    <a:pt x="693" y="1349"/>
                  </a:lnTo>
                  <a:lnTo>
                    <a:pt x="676" y="1352"/>
                  </a:lnTo>
                  <a:lnTo>
                    <a:pt x="659" y="1349"/>
                  </a:lnTo>
                  <a:lnTo>
                    <a:pt x="646" y="1342"/>
                  </a:lnTo>
                  <a:lnTo>
                    <a:pt x="634" y="1331"/>
                  </a:lnTo>
                  <a:lnTo>
                    <a:pt x="626" y="1317"/>
                  </a:lnTo>
                  <a:lnTo>
                    <a:pt x="624" y="1301"/>
                  </a:lnTo>
                  <a:lnTo>
                    <a:pt x="624" y="1036"/>
                  </a:lnTo>
                  <a:lnTo>
                    <a:pt x="577" y="1027"/>
                  </a:lnTo>
                  <a:lnTo>
                    <a:pt x="533" y="1011"/>
                  </a:lnTo>
                  <a:lnTo>
                    <a:pt x="491" y="989"/>
                  </a:lnTo>
                  <a:lnTo>
                    <a:pt x="454" y="964"/>
                  </a:lnTo>
                  <a:lnTo>
                    <a:pt x="418" y="934"/>
                  </a:lnTo>
                  <a:lnTo>
                    <a:pt x="388" y="898"/>
                  </a:lnTo>
                  <a:lnTo>
                    <a:pt x="363" y="861"/>
                  </a:lnTo>
                  <a:lnTo>
                    <a:pt x="341" y="819"/>
                  </a:lnTo>
                  <a:lnTo>
                    <a:pt x="325" y="775"/>
                  </a:lnTo>
                  <a:lnTo>
                    <a:pt x="316" y="728"/>
                  </a:lnTo>
                  <a:lnTo>
                    <a:pt x="51" y="728"/>
                  </a:lnTo>
                  <a:lnTo>
                    <a:pt x="35" y="726"/>
                  </a:lnTo>
                  <a:lnTo>
                    <a:pt x="21" y="718"/>
                  </a:lnTo>
                  <a:lnTo>
                    <a:pt x="10" y="706"/>
                  </a:lnTo>
                  <a:lnTo>
                    <a:pt x="3" y="693"/>
                  </a:lnTo>
                  <a:lnTo>
                    <a:pt x="0" y="676"/>
                  </a:lnTo>
                  <a:lnTo>
                    <a:pt x="3" y="659"/>
                  </a:lnTo>
                  <a:lnTo>
                    <a:pt x="10" y="646"/>
                  </a:lnTo>
                  <a:lnTo>
                    <a:pt x="21" y="634"/>
                  </a:lnTo>
                  <a:lnTo>
                    <a:pt x="35" y="626"/>
                  </a:lnTo>
                  <a:lnTo>
                    <a:pt x="51" y="624"/>
                  </a:lnTo>
                  <a:lnTo>
                    <a:pt x="316" y="624"/>
                  </a:lnTo>
                  <a:lnTo>
                    <a:pt x="325" y="577"/>
                  </a:lnTo>
                  <a:lnTo>
                    <a:pt x="341" y="533"/>
                  </a:lnTo>
                  <a:lnTo>
                    <a:pt x="363" y="491"/>
                  </a:lnTo>
                  <a:lnTo>
                    <a:pt x="388" y="454"/>
                  </a:lnTo>
                  <a:lnTo>
                    <a:pt x="418" y="418"/>
                  </a:lnTo>
                  <a:lnTo>
                    <a:pt x="454" y="388"/>
                  </a:lnTo>
                  <a:lnTo>
                    <a:pt x="491" y="363"/>
                  </a:lnTo>
                  <a:lnTo>
                    <a:pt x="533" y="341"/>
                  </a:lnTo>
                  <a:lnTo>
                    <a:pt x="577" y="325"/>
                  </a:lnTo>
                  <a:lnTo>
                    <a:pt x="624" y="316"/>
                  </a:lnTo>
                  <a:lnTo>
                    <a:pt x="624" y="51"/>
                  </a:lnTo>
                  <a:lnTo>
                    <a:pt x="626" y="35"/>
                  </a:lnTo>
                  <a:lnTo>
                    <a:pt x="634" y="21"/>
                  </a:lnTo>
                  <a:lnTo>
                    <a:pt x="646" y="10"/>
                  </a:lnTo>
                  <a:lnTo>
                    <a:pt x="659" y="3"/>
                  </a:lnTo>
                  <a:lnTo>
                    <a:pt x="6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232222"/>
                </a:solidFill>
                <a:effectLst/>
                <a:uLnTx/>
                <a:uFillTx/>
                <a:latin typeface="Open Sans"/>
                <a:ea typeface="+mn-ea"/>
                <a:cs typeface="+mn-cs"/>
              </a:endParaRPr>
            </a:p>
          </p:txBody>
        </p:sp>
      </p:grpSp>
      <p:grpSp>
        <p:nvGrpSpPr>
          <p:cNvPr id="84" name="2nd Group">
            <a:extLst>
              <a:ext uri="{FF2B5EF4-FFF2-40B4-BE49-F238E27FC236}">
                <a16:creationId xmlns:a16="http://schemas.microsoft.com/office/drawing/2014/main" id="{3D6733D0-CE27-4464-A05C-3682C7877F7C}"/>
              </a:ext>
            </a:extLst>
          </p:cNvPr>
          <p:cNvGrpSpPr/>
          <p:nvPr/>
        </p:nvGrpSpPr>
        <p:grpSpPr>
          <a:xfrm>
            <a:off x="1819582" y="4234943"/>
            <a:ext cx="3490558" cy="2793226"/>
            <a:chOff x="1719427" y="4289407"/>
            <a:chExt cx="3035372" cy="2793226"/>
          </a:xfrm>
        </p:grpSpPr>
        <p:grpSp>
          <p:nvGrpSpPr>
            <p:cNvPr id="85" name="Group 84">
              <a:extLst>
                <a:ext uri="{FF2B5EF4-FFF2-40B4-BE49-F238E27FC236}">
                  <a16:creationId xmlns:a16="http://schemas.microsoft.com/office/drawing/2014/main" id="{FC56D087-3668-41E3-8791-C70EC5A914F3}"/>
                </a:ext>
              </a:extLst>
            </p:cNvPr>
            <p:cNvGrpSpPr/>
            <p:nvPr/>
          </p:nvGrpSpPr>
          <p:grpSpPr>
            <a:xfrm flipV="1">
              <a:off x="2050511" y="4289407"/>
              <a:ext cx="2704288" cy="309275"/>
              <a:chOff x="1964949" y="2291541"/>
              <a:chExt cx="2164827" cy="228403"/>
            </a:xfrm>
          </p:grpSpPr>
          <p:cxnSp>
            <p:nvCxnSpPr>
              <p:cNvPr id="90" name="Straight Connector 89">
                <a:extLst>
                  <a:ext uri="{FF2B5EF4-FFF2-40B4-BE49-F238E27FC236}">
                    <a16:creationId xmlns:a16="http://schemas.microsoft.com/office/drawing/2014/main" id="{F6BB72F0-2DF5-46A5-8155-3A3276E390A1}"/>
                  </a:ext>
                </a:extLst>
              </p:cNvPr>
              <p:cNvCxnSpPr>
                <a:cxnSpLocks/>
              </p:cNvCxnSpPr>
              <p:nvPr/>
            </p:nvCxnSpPr>
            <p:spPr>
              <a:xfrm flipH="1" flipV="1">
                <a:off x="3769182" y="2292099"/>
                <a:ext cx="360594" cy="227845"/>
              </a:xfrm>
              <a:prstGeom prst="line">
                <a:avLst/>
              </a:prstGeom>
              <a:ln>
                <a:solidFill>
                  <a:srgbClr val="DADADA"/>
                </a:solidFill>
                <a:prstDash val="sys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615FD0B-169F-493D-AB72-F95482F0BEDC}"/>
                  </a:ext>
                </a:extLst>
              </p:cNvPr>
              <p:cNvCxnSpPr/>
              <p:nvPr/>
            </p:nvCxnSpPr>
            <p:spPr>
              <a:xfrm flipH="1">
                <a:off x="1964949" y="2291541"/>
                <a:ext cx="1813219" cy="0"/>
              </a:xfrm>
              <a:prstGeom prst="line">
                <a:avLst/>
              </a:prstGeom>
              <a:ln>
                <a:solidFill>
                  <a:srgbClr val="DADADA"/>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40FDCC96-822E-4235-8900-4F0275C49F16}"/>
                </a:ext>
              </a:extLst>
            </p:cNvPr>
            <p:cNvGrpSpPr/>
            <p:nvPr/>
          </p:nvGrpSpPr>
          <p:grpSpPr>
            <a:xfrm>
              <a:off x="1719427" y="4290157"/>
              <a:ext cx="2927231" cy="2792476"/>
              <a:chOff x="692414" y="3464880"/>
              <a:chExt cx="2195424" cy="2094631"/>
            </a:xfrm>
          </p:grpSpPr>
          <p:sp>
            <p:nvSpPr>
              <p:cNvPr id="87" name="TextBox 86">
                <a:extLst>
                  <a:ext uri="{FF2B5EF4-FFF2-40B4-BE49-F238E27FC236}">
                    <a16:creationId xmlns:a16="http://schemas.microsoft.com/office/drawing/2014/main" id="{7C8A860A-CC26-419E-90FB-863B9A1E3FA5}"/>
                  </a:ext>
                </a:extLst>
              </p:cNvPr>
              <p:cNvSpPr txBox="1"/>
              <p:nvPr/>
            </p:nvSpPr>
            <p:spPr>
              <a:xfrm>
                <a:off x="726519" y="3464880"/>
                <a:ext cx="2022921" cy="2308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32222"/>
                    </a:solidFill>
                    <a:effectLst/>
                    <a:uLnTx/>
                    <a:uFillTx/>
                    <a:latin typeface="Open Sans"/>
                    <a:ea typeface="" charset="0"/>
                    <a:cs typeface="Arial" panose="020B0604020202020204" pitchFamily="34" charset="0"/>
                  </a:rPr>
                  <a:t>Goals</a:t>
                </a:r>
              </a:p>
            </p:txBody>
          </p:sp>
          <p:sp>
            <p:nvSpPr>
              <p:cNvPr id="88" name="TextBox 87">
                <a:extLst>
                  <a:ext uri="{FF2B5EF4-FFF2-40B4-BE49-F238E27FC236}">
                    <a16:creationId xmlns:a16="http://schemas.microsoft.com/office/drawing/2014/main" id="{37412DEA-545B-4DBB-9A3B-10FBE60CB0DB}"/>
                  </a:ext>
                </a:extLst>
              </p:cNvPr>
              <p:cNvSpPr txBox="1"/>
              <p:nvPr/>
            </p:nvSpPr>
            <p:spPr>
              <a:xfrm>
                <a:off x="692414" y="3749817"/>
                <a:ext cx="2195424" cy="1809694"/>
              </a:xfrm>
              <a:prstGeom prst="rect">
                <a:avLst/>
              </a:prstGeom>
              <a:noFill/>
            </p:spPr>
            <p:txBody>
              <a:bodyPr wrap="square" rtlCol="0">
                <a:noAutofit/>
              </a:bodyPr>
              <a:lstStyle/>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rebuchet MS"/>
                    <a:ea typeface="+mn-ea"/>
                    <a:cs typeface="+mn-cs"/>
                  </a:rPr>
                  <a:t>To ensure patients with palliative needs have their care preferences documented and respected</a:t>
                </a: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rebuchet MS"/>
                    <a:ea typeface="+mn-ea"/>
                    <a:cs typeface="+mn-cs"/>
                  </a:rPr>
                  <a:t>To use GMCR during GSF meetings to access up-to-date EPaCCS records and multidisciplinary input from a single source</a:t>
                </a: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lang="en-US" sz="1000" dirty="0">
                    <a:solidFill>
                      <a:srgbClr val="000000"/>
                    </a:solidFill>
                    <a:latin typeface="Trebuchet MS"/>
                  </a:rPr>
                  <a:t>To rely</a:t>
                </a:r>
                <a:r>
                  <a:rPr kumimoji="0" lang="en-US" sz="1000" b="0" i="0" u="none" strike="noStrike" kern="1200" cap="none" spc="0" normalizeH="0" baseline="0" noProof="0" dirty="0">
                    <a:ln>
                      <a:noFill/>
                    </a:ln>
                    <a:solidFill>
                      <a:srgbClr val="000000"/>
                    </a:solidFill>
                    <a:effectLst/>
                    <a:uLnTx/>
                    <a:uFillTx/>
                    <a:latin typeface="Trebuchet MS"/>
                    <a:ea typeface="+mn-ea"/>
                    <a:cs typeface="+mn-cs"/>
                  </a:rPr>
                  <a:t> on the shared care record to access </a:t>
                </a:r>
                <a:r>
                  <a:rPr kumimoji="0" lang="en-US" sz="1000" b="0" i="0" u="none" strike="noStrike" kern="1200" cap="none" spc="0" normalizeH="0" baseline="0" noProof="0" dirty="0" err="1">
                    <a:ln>
                      <a:noFill/>
                    </a:ln>
                    <a:solidFill>
                      <a:srgbClr val="000000"/>
                    </a:solidFill>
                    <a:effectLst/>
                    <a:uLnTx/>
                    <a:uFillTx/>
                    <a:latin typeface="Trebuchet MS"/>
                    <a:ea typeface="+mn-ea"/>
                    <a:cs typeface="+mn-cs"/>
                  </a:rPr>
                  <a:t>centralised</a:t>
                </a:r>
                <a:r>
                  <a:rPr kumimoji="0" lang="en-US" sz="1000" b="0" i="0" u="none" strike="noStrike" kern="1200" cap="none" spc="0" normalizeH="0" baseline="0" noProof="0" dirty="0">
                    <a:ln>
                      <a:noFill/>
                    </a:ln>
                    <a:solidFill>
                      <a:srgbClr val="000000"/>
                    </a:solidFill>
                    <a:effectLst/>
                    <a:uLnTx/>
                    <a:uFillTx/>
                    <a:latin typeface="Trebuchet MS"/>
                    <a:ea typeface="+mn-ea"/>
                    <a:cs typeface="+mn-cs"/>
                  </a:rPr>
                  <a:t> patient information, thereby improving coordination between services and supporting more informed, timely clinical decisions</a:t>
                </a: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rebuchet MS"/>
                    <a:ea typeface="+mn-ea"/>
                    <a:cs typeface="+mn-cs"/>
                  </a:rPr>
                  <a:t>To feel confident that the information recorded in EPaCCS is being accessed, used, and updated across care settings</a:t>
                </a:r>
              </a:p>
            </p:txBody>
          </p:sp>
        </p:grpSp>
      </p:grpSp>
      <p:pic>
        <p:nvPicPr>
          <p:cNvPr id="103" name="Graphic 102">
            <a:extLst>
              <a:ext uri="{FF2B5EF4-FFF2-40B4-BE49-F238E27FC236}">
                <a16:creationId xmlns:a16="http://schemas.microsoft.com/office/drawing/2014/main" id="{80BF4D0D-3A84-4113-83F7-70EB475820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38250" y="2662711"/>
            <a:ext cx="424060" cy="454350"/>
          </a:xfrm>
          <a:prstGeom prst="rect">
            <a:avLst/>
          </a:prstGeom>
        </p:spPr>
      </p:pic>
      <p:sp>
        <p:nvSpPr>
          <p:cNvPr id="5" name="TextBox 4">
            <a:extLst>
              <a:ext uri="{FF2B5EF4-FFF2-40B4-BE49-F238E27FC236}">
                <a16:creationId xmlns:a16="http://schemas.microsoft.com/office/drawing/2014/main" id="{2ACBD36C-5993-59E8-B137-11EEC1925513}"/>
              </a:ext>
            </a:extLst>
          </p:cNvPr>
          <p:cNvSpPr txBox="1"/>
          <p:nvPr/>
        </p:nvSpPr>
        <p:spPr>
          <a:xfrm>
            <a:off x="2255078" y="179155"/>
            <a:ext cx="7844589" cy="63109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600" b="1" i="0" u="none" strike="noStrike" kern="1200" cap="none" spc="0" normalizeH="0" baseline="0" noProof="0" dirty="0">
                <a:ln>
                  <a:noFill/>
                </a:ln>
                <a:solidFill>
                  <a:srgbClr val="B21DAC"/>
                </a:solidFill>
                <a:effectLst/>
                <a:uLnTx/>
                <a:uFillTx/>
                <a:latin typeface="Trebuchet MS"/>
                <a:ea typeface="+mn-ea"/>
                <a:cs typeface="+mn-cs"/>
              </a:rPr>
              <a:t>“I want to do what’s best for my </a:t>
            </a:r>
            <a:r>
              <a:rPr kumimoji="0" lang="en-US" sz="1600" b="1" i="0" u="none" strike="noStrike" kern="1200" cap="none" spc="0" normalizeH="0" baseline="0" noProof="0" dirty="0" err="1">
                <a:ln>
                  <a:noFill/>
                </a:ln>
                <a:solidFill>
                  <a:srgbClr val="B21DAC"/>
                </a:solidFill>
                <a:effectLst/>
                <a:uLnTx/>
                <a:uFillTx/>
                <a:latin typeface="Trebuchet MS"/>
                <a:ea typeface="+mn-ea"/>
                <a:cs typeface="+mn-cs"/>
              </a:rPr>
              <a:t>EoL</a:t>
            </a:r>
            <a:r>
              <a:rPr kumimoji="0" lang="en-US" sz="1600" b="1" i="0" u="none" strike="noStrike" kern="1200" cap="none" spc="0" normalizeH="0" baseline="0" noProof="0" dirty="0">
                <a:ln>
                  <a:noFill/>
                </a:ln>
                <a:solidFill>
                  <a:srgbClr val="B21DAC"/>
                </a:solidFill>
                <a:effectLst/>
                <a:uLnTx/>
                <a:uFillTx/>
                <a:latin typeface="Trebuchet MS"/>
                <a:ea typeface="+mn-ea"/>
                <a:cs typeface="+mn-cs"/>
              </a:rPr>
              <a:t> patients, but EPaCCS needs to fit better into our systems. If it’s cumbersome or underused, it feels like wasted time.”</a:t>
            </a:r>
            <a:endParaRPr kumimoji="0" lang="en-GB" sz="1600" b="1" i="0" u="none" strike="noStrike" kern="1200" cap="none" spc="0" normalizeH="0" baseline="0" noProof="0" dirty="0">
              <a:ln>
                <a:noFill/>
              </a:ln>
              <a:solidFill>
                <a:srgbClr val="B21DAC"/>
              </a:solidFill>
              <a:effectLst/>
              <a:uLnTx/>
              <a:uFillTx/>
              <a:latin typeface="Trebuchet MS"/>
              <a:ea typeface="+mn-ea"/>
              <a:cs typeface="+mn-cs"/>
            </a:endParaRPr>
          </a:p>
        </p:txBody>
      </p:sp>
      <p:sp>
        <p:nvSpPr>
          <p:cNvPr id="7" name="Graphic 13">
            <a:extLst>
              <a:ext uri="{FF2B5EF4-FFF2-40B4-BE49-F238E27FC236}">
                <a16:creationId xmlns:a16="http://schemas.microsoft.com/office/drawing/2014/main" id="{81CB628B-E73C-89D8-85E9-1718B317215B}"/>
              </a:ext>
            </a:extLst>
          </p:cNvPr>
          <p:cNvSpPr>
            <a:spLocks noChangeAspect="1"/>
          </p:cNvSpPr>
          <p:nvPr/>
        </p:nvSpPr>
        <p:spPr>
          <a:xfrm>
            <a:off x="5310140" y="2854800"/>
            <a:ext cx="867233" cy="1148400"/>
          </a:xfrm>
          <a:custGeom>
            <a:avLst/>
            <a:gdLst>
              <a:gd name="connsiteX0" fmla="*/ 1841364 w 3682736"/>
              <a:gd name="connsiteY0" fmla="*/ 4305300 h 4876800"/>
              <a:gd name="connsiteX1" fmla="*/ 1769926 w 3682736"/>
              <a:gd name="connsiteY1" fmla="*/ 4376738 h 4876800"/>
              <a:gd name="connsiteX2" fmla="*/ 1841364 w 3682736"/>
              <a:gd name="connsiteY2" fmla="*/ 4448175 h 4876800"/>
              <a:gd name="connsiteX3" fmla="*/ 1912801 w 3682736"/>
              <a:gd name="connsiteY3" fmla="*/ 4376738 h 4876800"/>
              <a:gd name="connsiteX4" fmla="*/ 1841364 w 3682736"/>
              <a:gd name="connsiteY4" fmla="*/ 4305300 h 4876800"/>
              <a:gd name="connsiteX5" fmla="*/ 1841364 w 3682736"/>
              <a:gd name="connsiteY5" fmla="*/ 3876675 h 4876800"/>
              <a:gd name="connsiteX6" fmla="*/ 1769926 w 3682736"/>
              <a:gd name="connsiteY6" fmla="*/ 3948113 h 4876800"/>
              <a:gd name="connsiteX7" fmla="*/ 1841364 w 3682736"/>
              <a:gd name="connsiteY7" fmla="*/ 4019550 h 4876800"/>
              <a:gd name="connsiteX8" fmla="*/ 1912801 w 3682736"/>
              <a:gd name="connsiteY8" fmla="*/ 3948113 h 4876800"/>
              <a:gd name="connsiteX9" fmla="*/ 1841364 w 3682736"/>
              <a:gd name="connsiteY9" fmla="*/ 3876675 h 4876800"/>
              <a:gd name="connsiteX10" fmla="*/ 1841364 w 3682736"/>
              <a:gd name="connsiteY10" fmla="*/ 4733925 h 4876800"/>
              <a:gd name="connsiteX11" fmla="*/ 1769926 w 3682736"/>
              <a:gd name="connsiteY11" fmla="*/ 4805363 h 4876800"/>
              <a:gd name="connsiteX12" fmla="*/ 1841364 w 3682736"/>
              <a:gd name="connsiteY12" fmla="*/ 4876800 h 4876800"/>
              <a:gd name="connsiteX13" fmla="*/ 1912801 w 3682736"/>
              <a:gd name="connsiteY13" fmla="*/ 4805363 h 4876800"/>
              <a:gd name="connsiteX14" fmla="*/ 1841364 w 3682736"/>
              <a:gd name="connsiteY14" fmla="*/ 4733925 h 4876800"/>
              <a:gd name="connsiteX15" fmla="*/ 3244796 w 3682736"/>
              <a:gd name="connsiteY15" fmla="*/ 3268332 h 4876800"/>
              <a:gd name="connsiteX16" fmla="*/ 2926814 w 3682736"/>
              <a:gd name="connsiteY16" fmla="*/ 3161329 h 4876800"/>
              <a:gd name="connsiteX17" fmla="*/ 3212773 w 3682736"/>
              <a:gd name="connsiteY17" fmla="*/ 2608812 h 4876800"/>
              <a:gd name="connsiteX18" fmla="*/ 3212773 w 3682736"/>
              <a:gd name="connsiteY18" fmla="*/ 1371419 h 4876800"/>
              <a:gd name="connsiteX19" fmla="*/ 2811132 w 3682736"/>
              <a:gd name="connsiteY19" fmla="*/ 401745 h 4876800"/>
              <a:gd name="connsiteX20" fmla="*/ 1841364 w 3682736"/>
              <a:gd name="connsiteY20" fmla="*/ 0 h 4876800"/>
              <a:gd name="connsiteX21" fmla="*/ 1170042 w 3682736"/>
              <a:gd name="connsiteY21" fmla="*/ 175279 h 4876800"/>
              <a:gd name="connsiteX22" fmla="*/ 1142790 w 3682736"/>
              <a:gd name="connsiteY22" fmla="*/ 272558 h 4876800"/>
              <a:gd name="connsiteX23" fmla="*/ 1240069 w 3682736"/>
              <a:gd name="connsiteY23" fmla="*/ 299809 h 4876800"/>
              <a:gd name="connsiteX24" fmla="*/ 1841364 w 3682736"/>
              <a:gd name="connsiteY24" fmla="*/ 142875 h 4876800"/>
              <a:gd name="connsiteX25" fmla="*/ 2710101 w 3682736"/>
              <a:gd name="connsiteY25" fmla="*/ 502749 h 4876800"/>
              <a:gd name="connsiteX26" fmla="*/ 3069898 w 3682736"/>
              <a:gd name="connsiteY26" fmla="*/ 1371410 h 4876800"/>
              <a:gd name="connsiteX27" fmla="*/ 3069898 w 3682736"/>
              <a:gd name="connsiteY27" fmla="*/ 1371733 h 4876800"/>
              <a:gd name="connsiteX28" fmla="*/ 2929233 w 3682736"/>
              <a:gd name="connsiteY28" fmla="*/ 1334224 h 4876800"/>
              <a:gd name="connsiteX29" fmla="*/ 2860586 w 3682736"/>
              <a:gd name="connsiteY29" fmla="*/ 1334224 h 4876800"/>
              <a:gd name="connsiteX30" fmla="*/ 2303326 w 3682736"/>
              <a:gd name="connsiteY30" fmla="*/ 1173080 h 4876800"/>
              <a:gd name="connsiteX31" fmla="*/ 1910582 w 3682736"/>
              <a:gd name="connsiteY31" fmla="*/ 969283 h 4876800"/>
              <a:gd name="connsiteX32" fmla="*/ 1768897 w 3682736"/>
              <a:gd name="connsiteY32" fmla="*/ 975655 h 4876800"/>
              <a:gd name="connsiteX33" fmla="*/ 1456839 w 3682736"/>
              <a:gd name="connsiteY33" fmla="*/ 1166536 h 4876800"/>
              <a:gd name="connsiteX34" fmla="*/ 825570 w 3682736"/>
              <a:gd name="connsiteY34" fmla="*/ 1334224 h 4876800"/>
              <a:gd name="connsiteX35" fmla="*/ 753504 w 3682736"/>
              <a:gd name="connsiteY35" fmla="*/ 1334224 h 4876800"/>
              <a:gd name="connsiteX36" fmla="*/ 612839 w 3682736"/>
              <a:gd name="connsiteY36" fmla="*/ 1371733 h 4876800"/>
              <a:gd name="connsiteX37" fmla="*/ 612839 w 3682736"/>
              <a:gd name="connsiteY37" fmla="*/ 1371410 h 4876800"/>
              <a:gd name="connsiteX38" fmla="*/ 980713 w 3682736"/>
              <a:gd name="connsiteY38" fmla="*/ 494738 h 4876800"/>
              <a:gd name="connsiteX39" fmla="*/ 981637 w 3682736"/>
              <a:gd name="connsiteY39" fmla="*/ 393716 h 4876800"/>
              <a:gd name="connsiteX40" fmla="*/ 880615 w 3682736"/>
              <a:gd name="connsiteY40" fmla="*/ 392792 h 4876800"/>
              <a:gd name="connsiteX41" fmla="*/ 469964 w 3682736"/>
              <a:gd name="connsiteY41" fmla="*/ 1371410 h 4876800"/>
              <a:gd name="connsiteX42" fmla="*/ 469964 w 3682736"/>
              <a:gd name="connsiteY42" fmla="*/ 2608803 h 4876800"/>
              <a:gd name="connsiteX43" fmla="*/ 755923 w 3682736"/>
              <a:gd name="connsiteY43" fmla="*/ 3161319 h 4876800"/>
              <a:gd name="connsiteX44" fmla="*/ 437931 w 3682736"/>
              <a:gd name="connsiteY44" fmla="*/ 3268332 h 4876800"/>
              <a:gd name="connsiteX45" fmla="*/ 0 w 3682736"/>
              <a:gd name="connsiteY45" fmla="*/ 3877723 h 4876800"/>
              <a:gd name="connsiteX46" fmla="*/ 0 w 3682736"/>
              <a:gd name="connsiteY46" fmla="*/ 4805363 h 4876800"/>
              <a:gd name="connsiteX47" fmla="*/ 71438 w 3682736"/>
              <a:gd name="connsiteY47" fmla="*/ 4876800 h 4876800"/>
              <a:gd name="connsiteX48" fmla="*/ 142875 w 3682736"/>
              <a:gd name="connsiteY48" fmla="*/ 4805363 h 4876800"/>
              <a:gd name="connsiteX49" fmla="*/ 142875 w 3682736"/>
              <a:gd name="connsiteY49" fmla="*/ 3877723 h 4876800"/>
              <a:gd name="connsiteX50" fmla="*/ 483508 w 3682736"/>
              <a:gd name="connsiteY50" fmla="*/ 3403749 h 4876800"/>
              <a:gd name="connsiteX51" fmla="*/ 607657 w 3682736"/>
              <a:gd name="connsiteY51" fmla="*/ 3361973 h 4876800"/>
              <a:gd name="connsiteX52" fmla="*/ 584016 w 3682736"/>
              <a:gd name="connsiteY52" fmla="*/ 3592354 h 4876800"/>
              <a:gd name="connsiteX53" fmla="*/ 620430 w 3682736"/>
              <a:gd name="connsiteY53" fmla="*/ 3807143 h 4876800"/>
              <a:gd name="connsiteX54" fmla="*/ 380238 w 3682736"/>
              <a:gd name="connsiteY54" fmla="*/ 4129821 h 4876800"/>
              <a:gd name="connsiteX55" fmla="*/ 380238 w 3682736"/>
              <a:gd name="connsiteY55" fmla="*/ 4420553 h 4876800"/>
              <a:gd name="connsiteX56" fmla="*/ 510664 w 3682736"/>
              <a:gd name="connsiteY56" fmla="*/ 4550979 h 4876800"/>
              <a:gd name="connsiteX57" fmla="*/ 590721 w 3682736"/>
              <a:gd name="connsiteY57" fmla="*/ 4550979 h 4876800"/>
              <a:gd name="connsiteX58" fmla="*/ 662159 w 3682736"/>
              <a:gd name="connsiteY58" fmla="*/ 4479541 h 4876800"/>
              <a:gd name="connsiteX59" fmla="*/ 590721 w 3682736"/>
              <a:gd name="connsiteY59" fmla="*/ 4408104 h 4876800"/>
              <a:gd name="connsiteX60" fmla="*/ 523103 w 3682736"/>
              <a:gd name="connsiteY60" fmla="*/ 4408104 h 4876800"/>
              <a:gd name="connsiteX61" fmla="*/ 523103 w 3682736"/>
              <a:gd name="connsiteY61" fmla="*/ 4129811 h 4876800"/>
              <a:gd name="connsiteX62" fmla="*/ 716985 w 3682736"/>
              <a:gd name="connsiteY62" fmla="*/ 3935806 h 4876800"/>
              <a:gd name="connsiteX63" fmla="*/ 717147 w 3682736"/>
              <a:gd name="connsiteY63" fmla="*/ 3935816 h 4876800"/>
              <a:gd name="connsiteX64" fmla="*/ 717318 w 3682736"/>
              <a:gd name="connsiteY64" fmla="*/ 3935806 h 4876800"/>
              <a:gd name="connsiteX65" fmla="*/ 911133 w 3682736"/>
              <a:gd name="connsiteY65" fmla="*/ 4129811 h 4876800"/>
              <a:gd name="connsiteX66" fmla="*/ 911133 w 3682736"/>
              <a:gd name="connsiteY66" fmla="*/ 4408104 h 4876800"/>
              <a:gd name="connsiteX67" fmla="*/ 843525 w 3682736"/>
              <a:gd name="connsiteY67" fmla="*/ 4408104 h 4876800"/>
              <a:gd name="connsiteX68" fmla="*/ 772087 w 3682736"/>
              <a:gd name="connsiteY68" fmla="*/ 4479541 h 4876800"/>
              <a:gd name="connsiteX69" fmla="*/ 843525 w 3682736"/>
              <a:gd name="connsiteY69" fmla="*/ 4550979 h 4876800"/>
              <a:gd name="connsiteX70" fmla="*/ 923582 w 3682736"/>
              <a:gd name="connsiteY70" fmla="*/ 4550979 h 4876800"/>
              <a:gd name="connsiteX71" fmla="*/ 1054008 w 3682736"/>
              <a:gd name="connsiteY71" fmla="*/ 4420553 h 4876800"/>
              <a:gd name="connsiteX72" fmla="*/ 1054008 w 3682736"/>
              <a:gd name="connsiteY72" fmla="*/ 4129821 h 4876800"/>
              <a:gd name="connsiteX73" fmla="*/ 767429 w 3682736"/>
              <a:gd name="connsiteY73" fmla="*/ 3796703 h 4876800"/>
              <a:gd name="connsiteX74" fmla="*/ 726777 w 3682736"/>
              <a:gd name="connsiteY74" fmla="*/ 3587068 h 4876800"/>
              <a:gd name="connsiteX75" fmla="*/ 774821 w 3682736"/>
              <a:gd name="connsiteY75" fmla="*/ 3305718 h 4876800"/>
              <a:gd name="connsiteX76" fmla="*/ 1262129 w 3682736"/>
              <a:gd name="connsiteY76" fmla="*/ 3141726 h 4876800"/>
              <a:gd name="connsiteX77" fmla="*/ 1773441 w 3682736"/>
              <a:gd name="connsiteY77" fmla="*/ 3653028 h 4876800"/>
              <a:gd name="connsiteX78" fmla="*/ 1928355 w 3682736"/>
              <a:gd name="connsiteY78" fmla="*/ 3653028 h 4876800"/>
              <a:gd name="connsiteX79" fmla="*/ 2069468 w 3682736"/>
              <a:gd name="connsiteY79" fmla="*/ 3511915 h 4876800"/>
              <a:gd name="connsiteX80" fmla="*/ 2069468 w 3682736"/>
              <a:gd name="connsiteY80" fmla="*/ 3410893 h 4876800"/>
              <a:gd name="connsiteX81" fmla="*/ 1968446 w 3682736"/>
              <a:gd name="connsiteY81" fmla="*/ 3410893 h 4876800"/>
              <a:gd name="connsiteX82" fmla="*/ 1850889 w 3682736"/>
              <a:gd name="connsiteY82" fmla="*/ 3528422 h 4876800"/>
              <a:gd name="connsiteX83" fmla="*/ 1398061 w 3682736"/>
              <a:gd name="connsiteY83" fmla="*/ 3075594 h 4876800"/>
              <a:gd name="connsiteX84" fmla="*/ 1488939 w 3682736"/>
              <a:gd name="connsiteY84" fmla="*/ 2838479 h 4876800"/>
              <a:gd name="connsiteX85" fmla="*/ 1837544 w 3682736"/>
              <a:gd name="connsiteY85" fmla="*/ 2898010 h 4876800"/>
              <a:gd name="connsiteX86" fmla="*/ 2193789 w 3682736"/>
              <a:gd name="connsiteY86" fmla="*/ 2839650 h 4876800"/>
              <a:gd name="connsiteX87" fmla="*/ 2295211 w 3682736"/>
              <a:gd name="connsiteY87" fmla="*/ 3084100 h 4876800"/>
              <a:gd name="connsiteX88" fmla="*/ 2203685 w 3682736"/>
              <a:gd name="connsiteY88" fmla="*/ 3175625 h 4876800"/>
              <a:gd name="connsiteX89" fmla="*/ 2203685 w 3682736"/>
              <a:gd name="connsiteY89" fmla="*/ 3276648 h 4876800"/>
              <a:gd name="connsiteX90" fmla="*/ 2304707 w 3682736"/>
              <a:gd name="connsiteY90" fmla="*/ 3276648 h 4876800"/>
              <a:gd name="connsiteX91" fmla="*/ 2434847 w 3682736"/>
              <a:gd name="connsiteY91" fmla="*/ 3146508 h 4876800"/>
              <a:gd name="connsiteX92" fmla="*/ 2869883 w 3682736"/>
              <a:gd name="connsiteY92" fmla="*/ 3292907 h 4876800"/>
              <a:gd name="connsiteX93" fmla="*/ 2918917 w 3682736"/>
              <a:gd name="connsiteY93" fmla="*/ 3556625 h 4876800"/>
              <a:gd name="connsiteX94" fmla="*/ 2874045 w 3682736"/>
              <a:gd name="connsiteY94" fmla="*/ 3796246 h 4876800"/>
              <a:gd name="connsiteX95" fmla="*/ 2544442 w 3682736"/>
              <a:gd name="connsiteY95" fmla="*/ 4171941 h 4876800"/>
              <a:gd name="connsiteX96" fmla="*/ 2923470 w 3682736"/>
              <a:gd name="connsiteY96" fmla="*/ 4550969 h 4876800"/>
              <a:gd name="connsiteX97" fmla="*/ 3302499 w 3682736"/>
              <a:gd name="connsiteY97" fmla="*/ 4171950 h 4876800"/>
              <a:gd name="connsiteX98" fmla="*/ 3021873 w 3682736"/>
              <a:gd name="connsiteY98" fmla="*/ 3805952 h 4876800"/>
              <a:gd name="connsiteX99" fmla="*/ 3061792 w 3682736"/>
              <a:gd name="connsiteY99" fmla="*/ 3557988 h 4876800"/>
              <a:gd name="connsiteX100" fmla="*/ 3037380 w 3682736"/>
              <a:gd name="connsiteY100" fmla="*/ 3349266 h 4876800"/>
              <a:gd name="connsiteX101" fmla="*/ 3199229 w 3682736"/>
              <a:gd name="connsiteY101" fmla="*/ 3403730 h 4876800"/>
              <a:gd name="connsiteX102" fmla="*/ 3539862 w 3682736"/>
              <a:gd name="connsiteY102" fmla="*/ 3877713 h 4876800"/>
              <a:gd name="connsiteX103" fmla="*/ 3539862 w 3682736"/>
              <a:gd name="connsiteY103" fmla="*/ 4805353 h 4876800"/>
              <a:gd name="connsiteX104" fmla="*/ 3611299 w 3682736"/>
              <a:gd name="connsiteY104" fmla="*/ 4876791 h 4876800"/>
              <a:gd name="connsiteX105" fmla="*/ 3682737 w 3682736"/>
              <a:gd name="connsiteY105" fmla="*/ 4805353 h 4876800"/>
              <a:gd name="connsiteX106" fmla="*/ 3682737 w 3682736"/>
              <a:gd name="connsiteY106" fmla="*/ 3877713 h 4876800"/>
              <a:gd name="connsiteX107" fmla="*/ 3244796 w 3682736"/>
              <a:gd name="connsiteY107" fmla="*/ 3268332 h 4876800"/>
              <a:gd name="connsiteX108" fmla="*/ 2925566 w 3682736"/>
              <a:gd name="connsiteY108" fmla="*/ 1477099 h 4876800"/>
              <a:gd name="connsiteX109" fmla="*/ 2929233 w 3682736"/>
              <a:gd name="connsiteY109" fmla="*/ 1477099 h 4876800"/>
              <a:gd name="connsiteX110" fmla="*/ 3069898 w 3682736"/>
              <a:gd name="connsiteY110" fmla="*/ 1617240 h 4876800"/>
              <a:gd name="connsiteX111" fmla="*/ 3069898 w 3682736"/>
              <a:gd name="connsiteY111" fmla="*/ 1618336 h 4876800"/>
              <a:gd name="connsiteX112" fmla="*/ 2925566 w 3682736"/>
              <a:gd name="connsiteY112" fmla="*/ 1758477 h 4876800"/>
              <a:gd name="connsiteX113" fmla="*/ 612829 w 3682736"/>
              <a:gd name="connsiteY113" fmla="*/ 1617250 h 4876800"/>
              <a:gd name="connsiteX114" fmla="*/ 757161 w 3682736"/>
              <a:gd name="connsiteY114" fmla="*/ 1477108 h 4876800"/>
              <a:gd name="connsiteX115" fmla="*/ 757161 w 3682736"/>
              <a:gd name="connsiteY115" fmla="*/ 1758496 h 4876800"/>
              <a:gd name="connsiteX116" fmla="*/ 612829 w 3682736"/>
              <a:gd name="connsiteY116" fmla="*/ 1618355 h 4876800"/>
              <a:gd name="connsiteX117" fmla="*/ 1346064 w 3682736"/>
              <a:gd name="connsiteY117" fmla="*/ 2877217 h 4876800"/>
              <a:gd name="connsiteX118" fmla="*/ 1264987 w 3682736"/>
              <a:gd name="connsiteY118" fmla="*/ 2990012 h 4876800"/>
              <a:gd name="connsiteX119" fmla="*/ 937241 w 3682736"/>
              <a:gd name="connsiteY119" fmla="*/ 3100311 h 4876800"/>
              <a:gd name="connsiteX120" fmla="*/ 612839 w 3682736"/>
              <a:gd name="connsiteY120" fmla="*/ 2608812 h 4876800"/>
              <a:gd name="connsiteX121" fmla="*/ 612839 w 3682736"/>
              <a:gd name="connsiteY121" fmla="*/ 1863871 h 4876800"/>
              <a:gd name="connsiteX122" fmla="*/ 761619 w 3682736"/>
              <a:gd name="connsiteY122" fmla="*/ 1901381 h 4876800"/>
              <a:gd name="connsiteX123" fmla="*/ 1346064 w 3682736"/>
              <a:gd name="connsiteY123" fmla="*/ 2776719 h 4876800"/>
              <a:gd name="connsiteX124" fmla="*/ 1838030 w 3682736"/>
              <a:gd name="connsiteY124" fmla="*/ 2755135 h 4876800"/>
              <a:gd name="connsiteX125" fmla="*/ 900036 w 3682736"/>
              <a:gd name="connsiteY125" fmla="*/ 1802825 h 4876800"/>
              <a:gd name="connsiteX126" fmla="*/ 900036 w 3682736"/>
              <a:gd name="connsiteY126" fmla="*/ 1470765 h 4876800"/>
              <a:gd name="connsiteX127" fmla="*/ 1518342 w 3682736"/>
              <a:gd name="connsiteY127" fmla="*/ 1295495 h 4876800"/>
              <a:gd name="connsiteX128" fmla="*/ 1845316 w 3682736"/>
              <a:gd name="connsiteY128" fmla="*/ 1097013 h 4876800"/>
              <a:gd name="connsiteX129" fmla="*/ 2248557 w 3682736"/>
              <a:gd name="connsiteY129" fmla="*/ 1305039 h 4876800"/>
              <a:gd name="connsiteX130" fmla="*/ 2782681 w 3682736"/>
              <a:gd name="connsiteY130" fmla="*/ 1465336 h 4876800"/>
              <a:gd name="connsiteX131" fmla="*/ 2782681 w 3682736"/>
              <a:gd name="connsiteY131" fmla="*/ 1813817 h 4876800"/>
              <a:gd name="connsiteX132" fmla="*/ 2505818 w 3682736"/>
              <a:gd name="connsiteY132" fmla="*/ 2480586 h 4876800"/>
              <a:gd name="connsiteX133" fmla="*/ 1838030 w 3682736"/>
              <a:gd name="connsiteY133" fmla="*/ 2755135 h 4876800"/>
              <a:gd name="connsiteX134" fmla="*/ 2745496 w 3682736"/>
              <a:gd name="connsiteY134" fmla="*/ 3100302 h 4876800"/>
              <a:gd name="connsiteX135" fmla="*/ 2417674 w 3682736"/>
              <a:gd name="connsiteY135" fmla="*/ 2989983 h 4876800"/>
              <a:gd name="connsiteX136" fmla="*/ 2336664 w 3682736"/>
              <a:gd name="connsiteY136" fmla="*/ 2877217 h 4876800"/>
              <a:gd name="connsiteX137" fmla="*/ 2336664 w 3682736"/>
              <a:gd name="connsiteY137" fmla="*/ 2778795 h 4876800"/>
              <a:gd name="connsiteX138" fmla="*/ 2606678 w 3682736"/>
              <a:gd name="connsiteY138" fmla="*/ 2581789 h 4876800"/>
              <a:gd name="connsiteX139" fmla="*/ 2922051 w 3682736"/>
              <a:gd name="connsiteY139" fmla="*/ 1901361 h 4876800"/>
              <a:gd name="connsiteX140" fmla="*/ 3069908 w 3682736"/>
              <a:gd name="connsiteY140" fmla="*/ 1863852 h 4876800"/>
              <a:gd name="connsiteX141" fmla="*/ 3069908 w 3682736"/>
              <a:gd name="connsiteY141" fmla="*/ 2608793 h 4876800"/>
              <a:gd name="connsiteX142" fmla="*/ 2745496 w 3682736"/>
              <a:gd name="connsiteY142" fmla="*/ 3100302 h 4876800"/>
              <a:gd name="connsiteX143" fmla="*/ 3159624 w 3682736"/>
              <a:gd name="connsiteY143" fmla="*/ 4171950 h 4876800"/>
              <a:gd name="connsiteX144" fmla="*/ 2923480 w 3682736"/>
              <a:gd name="connsiteY144" fmla="*/ 4408104 h 4876800"/>
              <a:gd name="connsiteX145" fmla="*/ 2687327 w 3682736"/>
              <a:gd name="connsiteY145" fmla="*/ 4171950 h 4876800"/>
              <a:gd name="connsiteX146" fmla="*/ 2923204 w 3682736"/>
              <a:gd name="connsiteY146" fmla="*/ 3935806 h 4876800"/>
              <a:gd name="connsiteX147" fmla="*/ 2923432 w 3682736"/>
              <a:gd name="connsiteY147" fmla="*/ 3935816 h 4876800"/>
              <a:gd name="connsiteX148" fmla="*/ 2923632 w 3682736"/>
              <a:gd name="connsiteY148" fmla="*/ 3935806 h 4876800"/>
              <a:gd name="connsiteX149" fmla="*/ 3159624 w 3682736"/>
              <a:gd name="connsiteY149" fmla="*/ 4171950 h 4876800"/>
              <a:gd name="connsiteX150" fmla="*/ 2303298 w 3682736"/>
              <a:gd name="connsiteY150" fmla="*/ 1535373 h 4876800"/>
              <a:gd name="connsiteX151" fmla="*/ 2231860 w 3682736"/>
              <a:gd name="connsiteY151" fmla="*/ 1606810 h 4876800"/>
              <a:gd name="connsiteX152" fmla="*/ 2231860 w 3682736"/>
              <a:gd name="connsiteY152" fmla="*/ 1770231 h 4876800"/>
              <a:gd name="connsiteX153" fmla="*/ 2303298 w 3682736"/>
              <a:gd name="connsiteY153" fmla="*/ 1841668 h 4876800"/>
              <a:gd name="connsiteX154" fmla="*/ 2374735 w 3682736"/>
              <a:gd name="connsiteY154" fmla="*/ 1770231 h 4876800"/>
              <a:gd name="connsiteX155" fmla="*/ 2374735 w 3682736"/>
              <a:gd name="connsiteY155" fmla="*/ 1606810 h 4876800"/>
              <a:gd name="connsiteX156" fmla="*/ 2303298 w 3682736"/>
              <a:gd name="connsiteY156" fmla="*/ 1535373 h 4876800"/>
              <a:gd name="connsiteX157" fmla="*/ 1942795 w 3682736"/>
              <a:gd name="connsiteY157" fmla="*/ 2214105 h 4876800"/>
              <a:gd name="connsiteX158" fmla="*/ 1847650 w 3682736"/>
              <a:gd name="connsiteY158" fmla="*/ 2246548 h 4876800"/>
              <a:gd name="connsiteX159" fmla="*/ 1739865 w 3682736"/>
              <a:gd name="connsiteY159" fmla="*/ 2214048 h 4876800"/>
              <a:gd name="connsiteX160" fmla="*/ 1640272 w 3682736"/>
              <a:gd name="connsiteY160" fmla="*/ 2231041 h 4876800"/>
              <a:gd name="connsiteX161" fmla="*/ 1657264 w 3682736"/>
              <a:gd name="connsiteY161" fmla="*/ 2330634 h 4876800"/>
              <a:gd name="connsiteX162" fmla="*/ 1841421 w 3682736"/>
              <a:gd name="connsiteY162" fmla="*/ 2389537 h 4876800"/>
              <a:gd name="connsiteX163" fmla="*/ 2025529 w 3682736"/>
              <a:gd name="connsiteY163" fmla="*/ 2330587 h 4876800"/>
              <a:gd name="connsiteX164" fmla="*/ 2042398 w 3682736"/>
              <a:gd name="connsiteY164" fmla="*/ 2230974 h 4876800"/>
              <a:gd name="connsiteX165" fmla="*/ 1942795 w 3682736"/>
              <a:gd name="connsiteY165" fmla="*/ 2214105 h 4876800"/>
              <a:gd name="connsiteX166" fmla="*/ 1379430 w 3682736"/>
              <a:gd name="connsiteY166" fmla="*/ 1535373 h 4876800"/>
              <a:gd name="connsiteX167" fmla="*/ 1307992 w 3682736"/>
              <a:gd name="connsiteY167" fmla="*/ 1606810 h 4876800"/>
              <a:gd name="connsiteX168" fmla="*/ 1307992 w 3682736"/>
              <a:gd name="connsiteY168" fmla="*/ 1770231 h 4876800"/>
              <a:gd name="connsiteX169" fmla="*/ 1379430 w 3682736"/>
              <a:gd name="connsiteY169" fmla="*/ 1841668 h 4876800"/>
              <a:gd name="connsiteX170" fmla="*/ 1450867 w 3682736"/>
              <a:gd name="connsiteY170" fmla="*/ 1770231 h 4876800"/>
              <a:gd name="connsiteX171" fmla="*/ 1450867 w 3682736"/>
              <a:gd name="connsiteY171" fmla="*/ 1606810 h 4876800"/>
              <a:gd name="connsiteX172" fmla="*/ 1379430 w 3682736"/>
              <a:gd name="connsiteY172" fmla="*/ 1535373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3682736" h="4876800">
                <a:moveTo>
                  <a:pt x="1841364" y="4305300"/>
                </a:moveTo>
                <a:cubicBezTo>
                  <a:pt x="1801911" y="4305300"/>
                  <a:pt x="1769926" y="4337285"/>
                  <a:pt x="1769926" y="4376738"/>
                </a:cubicBezTo>
                <a:cubicBezTo>
                  <a:pt x="1769926" y="4416190"/>
                  <a:pt x="1801911" y="4448175"/>
                  <a:pt x="1841364" y="4448175"/>
                </a:cubicBezTo>
                <a:cubicBezTo>
                  <a:pt x="1880816" y="4448175"/>
                  <a:pt x="1912801" y="4416190"/>
                  <a:pt x="1912801" y="4376738"/>
                </a:cubicBezTo>
                <a:cubicBezTo>
                  <a:pt x="1912801" y="4337285"/>
                  <a:pt x="1880816" y="4305300"/>
                  <a:pt x="1841364" y="4305300"/>
                </a:cubicBezTo>
                <a:close/>
                <a:moveTo>
                  <a:pt x="1841364" y="3876675"/>
                </a:moveTo>
                <a:cubicBezTo>
                  <a:pt x="1801911" y="3876675"/>
                  <a:pt x="1769926" y="3908660"/>
                  <a:pt x="1769926" y="3948113"/>
                </a:cubicBezTo>
                <a:cubicBezTo>
                  <a:pt x="1769926" y="3987565"/>
                  <a:pt x="1801911" y="4019550"/>
                  <a:pt x="1841364" y="4019550"/>
                </a:cubicBezTo>
                <a:cubicBezTo>
                  <a:pt x="1880816" y="4019550"/>
                  <a:pt x="1912801" y="3987565"/>
                  <a:pt x="1912801" y="3948113"/>
                </a:cubicBezTo>
                <a:cubicBezTo>
                  <a:pt x="1912801" y="3908660"/>
                  <a:pt x="1880816" y="3876675"/>
                  <a:pt x="1841364" y="3876675"/>
                </a:cubicBezTo>
                <a:close/>
                <a:moveTo>
                  <a:pt x="1841364" y="4733925"/>
                </a:moveTo>
                <a:cubicBezTo>
                  <a:pt x="1801911" y="4733925"/>
                  <a:pt x="1769926" y="4765910"/>
                  <a:pt x="1769926" y="4805363"/>
                </a:cubicBezTo>
                <a:cubicBezTo>
                  <a:pt x="1769926" y="4844815"/>
                  <a:pt x="1801911" y="4876800"/>
                  <a:pt x="1841364" y="4876800"/>
                </a:cubicBezTo>
                <a:cubicBezTo>
                  <a:pt x="1880816" y="4876800"/>
                  <a:pt x="1912801" y="4844815"/>
                  <a:pt x="1912801" y="4805363"/>
                </a:cubicBezTo>
                <a:cubicBezTo>
                  <a:pt x="1912801" y="4765910"/>
                  <a:pt x="1880816" y="4733925"/>
                  <a:pt x="1841364" y="4733925"/>
                </a:cubicBezTo>
                <a:close/>
                <a:moveTo>
                  <a:pt x="3244796" y="3268332"/>
                </a:moveTo>
                <a:lnTo>
                  <a:pt x="2926814" y="3161329"/>
                </a:lnTo>
                <a:cubicBezTo>
                  <a:pt x="3102597" y="3036122"/>
                  <a:pt x="3212773" y="2830630"/>
                  <a:pt x="3212773" y="2608812"/>
                </a:cubicBezTo>
                <a:cubicBezTo>
                  <a:pt x="3213230" y="2607898"/>
                  <a:pt x="3212773" y="1371419"/>
                  <a:pt x="3212773" y="1371419"/>
                </a:cubicBezTo>
                <a:cubicBezTo>
                  <a:pt x="3212773" y="1005221"/>
                  <a:pt x="3070136" y="660845"/>
                  <a:pt x="2811132" y="401745"/>
                </a:cubicBezTo>
                <a:cubicBezTo>
                  <a:pt x="2552081" y="142675"/>
                  <a:pt x="2207676" y="0"/>
                  <a:pt x="1841364" y="0"/>
                </a:cubicBezTo>
                <a:cubicBezTo>
                  <a:pt x="1606077" y="0"/>
                  <a:pt x="1373943" y="60608"/>
                  <a:pt x="1170042" y="175279"/>
                </a:cubicBezTo>
                <a:cubicBezTo>
                  <a:pt x="1135656" y="194615"/>
                  <a:pt x="1123455" y="238173"/>
                  <a:pt x="1142790" y="272558"/>
                </a:cubicBezTo>
                <a:cubicBezTo>
                  <a:pt x="1162126" y="306953"/>
                  <a:pt x="1205694" y="319135"/>
                  <a:pt x="1240069" y="299809"/>
                </a:cubicBezTo>
                <a:cubicBezTo>
                  <a:pt x="1422635" y="197148"/>
                  <a:pt x="1630556" y="142875"/>
                  <a:pt x="1841364" y="142875"/>
                </a:cubicBezTo>
                <a:cubicBezTo>
                  <a:pt x="2169509" y="142875"/>
                  <a:pt x="2478034" y="270681"/>
                  <a:pt x="2710101" y="502749"/>
                </a:cubicBezTo>
                <a:cubicBezTo>
                  <a:pt x="2942120" y="734863"/>
                  <a:pt x="3069898" y="1043359"/>
                  <a:pt x="3069898" y="1371410"/>
                </a:cubicBezTo>
                <a:lnTo>
                  <a:pt x="3069898" y="1371733"/>
                </a:lnTo>
                <a:cubicBezTo>
                  <a:pt x="3028407" y="1347921"/>
                  <a:pt x="2980401" y="1334224"/>
                  <a:pt x="2929233" y="1334224"/>
                </a:cubicBezTo>
                <a:lnTo>
                  <a:pt x="2860586" y="1334224"/>
                </a:lnTo>
                <a:cubicBezTo>
                  <a:pt x="2669458" y="1301401"/>
                  <a:pt x="2481996" y="1247232"/>
                  <a:pt x="2303326" y="1173080"/>
                </a:cubicBezTo>
                <a:cubicBezTo>
                  <a:pt x="2167347" y="1116644"/>
                  <a:pt x="2035207" y="1048074"/>
                  <a:pt x="1910582" y="969283"/>
                </a:cubicBezTo>
                <a:cubicBezTo>
                  <a:pt x="1866938" y="941680"/>
                  <a:pt x="1809998" y="944242"/>
                  <a:pt x="1768897" y="975655"/>
                </a:cubicBezTo>
                <a:cubicBezTo>
                  <a:pt x="1671676" y="1049922"/>
                  <a:pt x="1566691" y="1114149"/>
                  <a:pt x="1456839" y="1166536"/>
                </a:cubicBezTo>
                <a:cubicBezTo>
                  <a:pt x="1259472" y="1260662"/>
                  <a:pt x="1047093" y="1317060"/>
                  <a:pt x="825570" y="1334224"/>
                </a:cubicBezTo>
                <a:lnTo>
                  <a:pt x="753504" y="1334224"/>
                </a:lnTo>
                <a:cubicBezTo>
                  <a:pt x="702336" y="1334224"/>
                  <a:pt x="654329" y="1347921"/>
                  <a:pt x="612839" y="1371733"/>
                </a:cubicBezTo>
                <a:lnTo>
                  <a:pt x="612839" y="1371410"/>
                </a:lnTo>
                <a:cubicBezTo>
                  <a:pt x="612839" y="1039006"/>
                  <a:pt x="743483" y="727662"/>
                  <a:pt x="980713" y="494738"/>
                </a:cubicBezTo>
                <a:cubicBezTo>
                  <a:pt x="1008869" y="467097"/>
                  <a:pt x="1009279" y="421872"/>
                  <a:pt x="981637" y="393716"/>
                </a:cubicBezTo>
                <a:cubicBezTo>
                  <a:pt x="954005" y="365570"/>
                  <a:pt x="908771" y="365141"/>
                  <a:pt x="880615" y="392792"/>
                </a:cubicBezTo>
                <a:cubicBezTo>
                  <a:pt x="615801" y="652796"/>
                  <a:pt x="469964" y="1000354"/>
                  <a:pt x="469964" y="1371410"/>
                </a:cubicBezTo>
                <a:lnTo>
                  <a:pt x="469964" y="2608803"/>
                </a:lnTo>
                <a:cubicBezTo>
                  <a:pt x="469964" y="2830621"/>
                  <a:pt x="580139" y="3036122"/>
                  <a:pt x="755923" y="3161319"/>
                </a:cubicBezTo>
                <a:lnTo>
                  <a:pt x="437931" y="3268332"/>
                </a:lnTo>
                <a:cubicBezTo>
                  <a:pt x="175993" y="3356496"/>
                  <a:pt x="0" y="3601393"/>
                  <a:pt x="0" y="3877723"/>
                </a:cubicBezTo>
                <a:lnTo>
                  <a:pt x="0" y="4805363"/>
                </a:lnTo>
                <a:cubicBezTo>
                  <a:pt x="0" y="4844815"/>
                  <a:pt x="31985" y="4876800"/>
                  <a:pt x="71438" y="4876800"/>
                </a:cubicBezTo>
                <a:cubicBezTo>
                  <a:pt x="110890" y="4876800"/>
                  <a:pt x="142875" y="4844815"/>
                  <a:pt x="142875" y="4805363"/>
                </a:cubicBezTo>
                <a:lnTo>
                  <a:pt x="142875" y="3877723"/>
                </a:lnTo>
                <a:cubicBezTo>
                  <a:pt x="142875" y="3662801"/>
                  <a:pt x="279768" y="3472320"/>
                  <a:pt x="483508" y="3403749"/>
                </a:cubicBezTo>
                <a:lnTo>
                  <a:pt x="607657" y="3361973"/>
                </a:lnTo>
                <a:cubicBezTo>
                  <a:pt x="589283" y="3437478"/>
                  <a:pt x="581158" y="3515306"/>
                  <a:pt x="584016" y="3592354"/>
                </a:cubicBezTo>
                <a:cubicBezTo>
                  <a:pt x="586721" y="3665506"/>
                  <a:pt x="599065" y="3737410"/>
                  <a:pt x="620430" y="3807143"/>
                </a:cubicBezTo>
                <a:cubicBezTo>
                  <a:pt x="481660" y="3848805"/>
                  <a:pt x="380238" y="3977659"/>
                  <a:pt x="380238" y="4129821"/>
                </a:cubicBezTo>
                <a:lnTo>
                  <a:pt x="380238" y="4420553"/>
                </a:lnTo>
                <a:cubicBezTo>
                  <a:pt x="380238" y="4492476"/>
                  <a:pt x="438750" y="4550979"/>
                  <a:pt x="510664" y="4550979"/>
                </a:cubicBezTo>
                <a:lnTo>
                  <a:pt x="590721" y="4550979"/>
                </a:lnTo>
                <a:cubicBezTo>
                  <a:pt x="630174" y="4550979"/>
                  <a:pt x="662159" y="4518994"/>
                  <a:pt x="662159" y="4479541"/>
                </a:cubicBezTo>
                <a:cubicBezTo>
                  <a:pt x="662159" y="4440089"/>
                  <a:pt x="630174" y="4408104"/>
                  <a:pt x="590721" y="4408104"/>
                </a:cubicBezTo>
                <a:lnTo>
                  <a:pt x="523103" y="4408104"/>
                </a:lnTo>
                <a:lnTo>
                  <a:pt x="523103" y="4129811"/>
                </a:lnTo>
                <a:cubicBezTo>
                  <a:pt x="523103" y="4022874"/>
                  <a:pt x="610067" y="3935873"/>
                  <a:pt x="716985" y="3935806"/>
                </a:cubicBezTo>
                <a:cubicBezTo>
                  <a:pt x="717042" y="3935806"/>
                  <a:pt x="717090" y="3935816"/>
                  <a:pt x="717147" y="3935816"/>
                </a:cubicBezTo>
                <a:cubicBezTo>
                  <a:pt x="717204" y="3935816"/>
                  <a:pt x="717261" y="3935806"/>
                  <a:pt x="717318" y="3935806"/>
                </a:cubicBezTo>
                <a:cubicBezTo>
                  <a:pt x="824208" y="3935921"/>
                  <a:pt x="911133" y="4022903"/>
                  <a:pt x="911133" y="4129811"/>
                </a:cubicBezTo>
                <a:lnTo>
                  <a:pt x="911133" y="4408104"/>
                </a:lnTo>
                <a:lnTo>
                  <a:pt x="843525" y="4408104"/>
                </a:lnTo>
                <a:cubicBezTo>
                  <a:pt x="804072" y="4408104"/>
                  <a:pt x="772087" y="4440089"/>
                  <a:pt x="772087" y="4479541"/>
                </a:cubicBezTo>
                <a:cubicBezTo>
                  <a:pt x="772087" y="4518994"/>
                  <a:pt x="804072" y="4550979"/>
                  <a:pt x="843525" y="4550979"/>
                </a:cubicBezTo>
                <a:lnTo>
                  <a:pt x="923582" y="4550979"/>
                </a:lnTo>
                <a:cubicBezTo>
                  <a:pt x="995496" y="4550979"/>
                  <a:pt x="1054008" y="4492466"/>
                  <a:pt x="1054008" y="4420553"/>
                </a:cubicBezTo>
                <a:lnTo>
                  <a:pt x="1054008" y="4129821"/>
                </a:lnTo>
                <a:cubicBezTo>
                  <a:pt x="1054008" y="3961152"/>
                  <a:pt x="929411" y="3821059"/>
                  <a:pt x="767429" y="3796703"/>
                </a:cubicBezTo>
                <a:cubicBezTo>
                  <a:pt x="743188" y="3729085"/>
                  <a:pt x="729434" y="3658781"/>
                  <a:pt x="726777" y="3587068"/>
                </a:cubicBezTo>
                <a:cubicBezTo>
                  <a:pt x="723262" y="3491970"/>
                  <a:pt x="739864" y="3395358"/>
                  <a:pt x="774821" y="3305718"/>
                </a:cubicBezTo>
                <a:lnTo>
                  <a:pt x="1262129" y="3141726"/>
                </a:lnTo>
                <a:lnTo>
                  <a:pt x="1773441" y="3653028"/>
                </a:lnTo>
                <a:cubicBezTo>
                  <a:pt x="1815208" y="3695195"/>
                  <a:pt x="1886436" y="3695395"/>
                  <a:pt x="1928355" y="3653028"/>
                </a:cubicBezTo>
                <a:lnTo>
                  <a:pt x="2069468" y="3511915"/>
                </a:lnTo>
                <a:cubicBezTo>
                  <a:pt x="2097367" y="3484017"/>
                  <a:pt x="2097367" y="3438782"/>
                  <a:pt x="2069468" y="3410893"/>
                </a:cubicBezTo>
                <a:cubicBezTo>
                  <a:pt x="2041570" y="3382995"/>
                  <a:pt x="1996335" y="3382995"/>
                  <a:pt x="1968446" y="3410893"/>
                </a:cubicBezTo>
                <a:lnTo>
                  <a:pt x="1850889" y="3528422"/>
                </a:lnTo>
                <a:lnTo>
                  <a:pt x="1398061" y="3075594"/>
                </a:lnTo>
                <a:cubicBezTo>
                  <a:pt x="1465202" y="3017225"/>
                  <a:pt x="1495797" y="2928252"/>
                  <a:pt x="1488939" y="2838479"/>
                </a:cubicBezTo>
                <a:cubicBezTo>
                  <a:pt x="1598352" y="2876636"/>
                  <a:pt x="1715615" y="2897581"/>
                  <a:pt x="1837544" y="2898010"/>
                </a:cubicBezTo>
                <a:cubicBezTo>
                  <a:pt x="1960436" y="2898439"/>
                  <a:pt x="2080775" y="2878388"/>
                  <a:pt x="2193789" y="2839650"/>
                </a:cubicBezTo>
                <a:cubicBezTo>
                  <a:pt x="2182120" y="2930757"/>
                  <a:pt x="2224326" y="3029903"/>
                  <a:pt x="2295211" y="3084100"/>
                </a:cubicBezTo>
                <a:lnTo>
                  <a:pt x="2203685" y="3175625"/>
                </a:lnTo>
                <a:cubicBezTo>
                  <a:pt x="2175786" y="3203524"/>
                  <a:pt x="2175786" y="3248759"/>
                  <a:pt x="2203685" y="3276648"/>
                </a:cubicBezTo>
                <a:cubicBezTo>
                  <a:pt x="2231584" y="3304546"/>
                  <a:pt x="2276818" y="3304546"/>
                  <a:pt x="2304707" y="3276648"/>
                </a:cubicBezTo>
                <a:lnTo>
                  <a:pt x="2434847" y="3146508"/>
                </a:lnTo>
                <a:lnTo>
                  <a:pt x="2869883" y="3292907"/>
                </a:lnTo>
                <a:cubicBezTo>
                  <a:pt x="2902782" y="3376575"/>
                  <a:pt x="2919765" y="3467072"/>
                  <a:pt x="2918917" y="3556625"/>
                </a:cubicBezTo>
                <a:cubicBezTo>
                  <a:pt x="2918146" y="3637817"/>
                  <a:pt x="2902639" y="3719808"/>
                  <a:pt x="2874045" y="3796246"/>
                </a:cubicBezTo>
                <a:cubicBezTo>
                  <a:pt x="2688336" y="3820554"/>
                  <a:pt x="2544442" y="3979707"/>
                  <a:pt x="2544442" y="4171941"/>
                </a:cubicBezTo>
                <a:cubicBezTo>
                  <a:pt x="2544442" y="4380938"/>
                  <a:pt x="2714473" y="4550969"/>
                  <a:pt x="2923470" y="4550969"/>
                </a:cubicBezTo>
                <a:cubicBezTo>
                  <a:pt x="3132468" y="4550969"/>
                  <a:pt x="3302499" y="4380948"/>
                  <a:pt x="3302499" y="4171950"/>
                </a:cubicBezTo>
                <a:cubicBezTo>
                  <a:pt x="3302499" y="3996986"/>
                  <a:pt x="3183303" y="3849395"/>
                  <a:pt x="3021873" y="3805952"/>
                </a:cubicBezTo>
                <a:cubicBezTo>
                  <a:pt x="3047305" y="3725790"/>
                  <a:pt x="3061002" y="3641531"/>
                  <a:pt x="3061792" y="3557988"/>
                </a:cubicBezTo>
                <a:cubicBezTo>
                  <a:pt x="3062459" y="3488046"/>
                  <a:pt x="3054096" y="3417618"/>
                  <a:pt x="3037380" y="3349266"/>
                </a:cubicBezTo>
                <a:lnTo>
                  <a:pt x="3199229" y="3403730"/>
                </a:lnTo>
                <a:cubicBezTo>
                  <a:pt x="3402978" y="3472310"/>
                  <a:pt x="3539862" y="3662791"/>
                  <a:pt x="3539862" y="3877713"/>
                </a:cubicBezTo>
                <a:lnTo>
                  <a:pt x="3539862" y="4805353"/>
                </a:lnTo>
                <a:cubicBezTo>
                  <a:pt x="3539862" y="4844806"/>
                  <a:pt x="3571847" y="4876791"/>
                  <a:pt x="3611299" y="4876791"/>
                </a:cubicBezTo>
                <a:cubicBezTo>
                  <a:pt x="3650752" y="4876791"/>
                  <a:pt x="3682737" y="4844806"/>
                  <a:pt x="3682737" y="4805353"/>
                </a:cubicBezTo>
                <a:lnTo>
                  <a:pt x="3682737" y="3877713"/>
                </a:lnTo>
                <a:cubicBezTo>
                  <a:pt x="3682737" y="3601393"/>
                  <a:pt x="3506743" y="3356505"/>
                  <a:pt x="3244796" y="3268332"/>
                </a:cubicBezTo>
                <a:close/>
                <a:moveTo>
                  <a:pt x="2925566" y="1477099"/>
                </a:moveTo>
                <a:lnTo>
                  <a:pt x="2929233" y="1477099"/>
                </a:lnTo>
                <a:cubicBezTo>
                  <a:pt x="3006624" y="1477099"/>
                  <a:pt x="3069593" y="1539926"/>
                  <a:pt x="3069898" y="1617240"/>
                </a:cubicBezTo>
                <a:lnTo>
                  <a:pt x="3069898" y="1618336"/>
                </a:lnTo>
                <a:cubicBezTo>
                  <a:pt x="3069555" y="1696688"/>
                  <a:pt x="3004271" y="1760725"/>
                  <a:pt x="2925566" y="1758477"/>
                </a:cubicBezTo>
                <a:close/>
                <a:moveTo>
                  <a:pt x="612829" y="1617250"/>
                </a:moveTo>
                <a:cubicBezTo>
                  <a:pt x="613058" y="1538850"/>
                  <a:pt x="678542" y="1474899"/>
                  <a:pt x="757161" y="1477108"/>
                </a:cubicBezTo>
                <a:lnTo>
                  <a:pt x="757161" y="1758496"/>
                </a:lnTo>
                <a:cubicBezTo>
                  <a:pt x="678456" y="1760668"/>
                  <a:pt x="613162" y="1696888"/>
                  <a:pt x="612829" y="1618355"/>
                </a:cubicBezTo>
                <a:close/>
                <a:moveTo>
                  <a:pt x="1346064" y="2877217"/>
                </a:moveTo>
                <a:cubicBezTo>
                  <a:pt x="1346064" y="2928414"/>
                  <a:pt x="1313507" y="2973734"/>
                  <a:pt x="1264987" y="2990012"/>
                </a:cubicBezTo>
                <a:lnTo>
                  <a:pt x="937241" y="3100311"/>
                </a:lnTo>
                <a:cubicBezTo>
                  <a:pt x="742236" y="3016834"/>
                  <a:pt x="612839" y="2822401"/>
                  <a:pt x="612839" y="2608812"/>
                </a:cubicBezTo>
                <a:lnTo>
                  <a:pt x="612839" y="1863871"/>
                </a:lnTo>
                <a:cubicBezTo>
                  <a:pt x="657663" y="1889779"/>
                  <a:pt x="707203" y="1902257"/>
                  <a:pt x="761619" y="1901381"/>
                </a:cubicBezTo>
                <a:cubicBezTo>
                  <a:pt x="795538" y="2282657"/>
                  <a:pt x="1024166" y="2608783"/>
                  <a:pt x="1346064" y="2776719"/>
                </a:cubicBezTo>
                <a:close/>
                <a:moveTo>
                  <a:pt x="1838030" y="2755135"/>
                </a:moveTo>
                <a:cubicBezTo>
                  <a:pt x="1320822" y="2753344"/>
                  <a:pt x="900036" y="2326139"/>
                  <a:pt x="900036" y="1802825"/>
                </a:cubicBezTo>
                <a:lnTo>
                  <a:pt x="900036" y="1470765"/>
                </a:lnTo>
                <a:cubicBezTo>
                  <a:pt x="1116283" y="1447019"/>
                  <a:pt x="1323985" y="1388174"/>
                  <a:pt x="1518342" y="1295495"/>
                </a:cubicBezTo>
                <a:cubicBezTo>
                  <a:pt x="1633223" y="1240717"/>
                  <a:pt x="1743161" y="1173966"/>
                  <a:pt x="1845316" y="1097013"/>
                </a:cubicBezTo>
                <a:cubicBezTo>
                  <a:pt x="1973523" y="1177204"/>
                  <a:pt x="2109130" y="1247175"/>
                  <a:pt x="2248557" y="1305039"/>
                </a:cubicBezTo>
                <a:cubicBezTo>
                  <a:pt x="2420265" y="1376315"/>
                  <a:pt x="2599677" y="1430141"/>
                  <a:pt x="2782681" y="1465336"/>
                </a:cubicBezTo>
                <a:lnTo>
                  <a:pt x="2782681" y="1813817"/>
                </a:lnTo>
                <a:cubicBezTo>
                  <a:pt x="2782681" y="2065868"/>
                  <a:pt x="2684355" y="2302659"/>
                  <a:pt x="2505818" y="2480586"/>
                </a:cubicBezTo>
                <a:cubicBezTo>
                  <a:pt x="2324243" y="2661542"/>
                  <a:pt x="2097434" y="2756040"/>
                  <a:pt x="1838030" y="2755135"/>
                </a:cubicBezTo>
                <a:close/>
                <a:moveTo>
                  <a:pt x="2745496" y="3100302"/>
                </a:moveTo>
                <a:lnTo>
                  <a:pt x="2417674" y="2989983"/>
                </a:lnTo>
                <a:cubicBezTo>
                  <a:pt x="2369220" y="2973734"/>
                  <a:pt x="2336664" y="2928414"/>
                  <a:pt x="2336664" y="2877217"/>
                </a:cubicBezTo>
                <a:lnTo>
                  <a:pt x="2336664" y="2778795"/>
                </a:lnTo>
                <a:cubicBezTo>
                  <a:pt x="2435019" y="2728179"/>
                  <a:pt x="2526059" y="2662133"/>
                  <a:pt x="2606678" y="2581789"/>
                </a:cubicBezTo>
                <a:cubicBezTo>
                  <a:pt x="2791502" y="2397605"/>
                  <a:pt x="2901639" y="2158632"/>
                  <a:pt x="2922051" y="1901361"/>
                </a:cubicBezTo>
                <a:cubicBezTo>
                  <a:pt x="2974581" y="1902114"/>
                  <a:pt x="3026874" y="1888855"/>
                  <a:pt x="3069908" y="1863852"/>
                </a:cubicBezTo>
                <a:lnTo>
                  <a:pt x="3069908" y="2608793"/>
                </a:lnTo>
                <a:cubicBezTo>
                  <a:pt x="3069898" y="2822391"/>
                  <a:pt x="2940501" y="3016834"/>
                  <a:pt x="2745496" y="3100302"/>
                </a:cubicBezTo>
                <a:close/>
                <a:moveTo>
                  <a:pt x="3159624" y="4171950"/>
                </a:moveTo>
                <a:cubicBezTo>
                  <a:pt x="3159624" y="4302166"/>
                  <a:pt x="3053687" y="4408104"/>
                  <a:pt x="2923480" y="4408104"/>
                </a:cubicBezTo>
                <a:cubicBezTo>
                  <a:pt x="2793264" y="4408104"/>
                  <a:pt x="2687327" y="4302166"/>
                  <a:pt x="2687327" y="4171950"/>
                </a:cubicBezTo>
                <a:cubicBezTo>
                  <a:pt x="2687327" y="4041829"/>
                  <a:pt x="2793121" y="3935959"/>
                  <a:pt x="2923204" y="3935806"/>
                </a:cubicBezTo>
                <a:cubicBezTo>
                  <a:pt x="2923280" y="3935806"/>
                  <a:pt x="2923356" y="3935816"/>
                  <a:pt x="2923432" y="3935816"/>
                </a:cubicBezTo>
                <a:cubicBezTo>
                  <a:pt x="2923499" y="3935816"/>
                  <a:pt x="2923566" y="3935806"/>
                  <a:pt x="2923632" y="3935806"/>
                </a:cubicBezTo>
                <a:cubicBezTo>
                  <a:pt x="3053772" y="3935883"/>
                  <a:pt x="3159624" y="4041782"/>
                  <a:pt x="3159624" y="4171950"/>
                </a:cubicBezTo>
                <a:close/>
                <a:moveTo>
                  <a:pt x="2303298" y="1535373"/>
                </a:moveTo>
                <a:cubicBezTo>
                  <a:pt x="2263845" y="1535373"/>
                  <a:pt x="2231860" y="1567358"/>
                  <a:pt x="2231860" y="1606810"/>
                </a:cubicBezTo>
                <a:lnTo>
                  <a:pt x="2231860" y="1770231"/>
                </a:lnTo>
                <a:cubicBezTo>
                  <a:pt x="2231860" y="1809683"/>
                  <a:pt x="2263845" y="1841668"/>
                  <a:pt x="2303298" y="1841668"/>
                </a:cubicBezTo>
                <a:cubicBezTo>
                  <a:pt x="2342750" y="1841668"/>
                  <a:pt x="2374735" y="1809683"/>
                  <a:pt x="2374735" y="1770231"/>
                </a:cubicBezTo>
                <a:lnTo>
                  <a:pt x="2374735" y="1606810"/>
                </a:lnTo>
                <a:cubicBezTo>
                  <a:pt x="2374735" y="1567358"/>
                  <a:pt x="2342750" y="1535373"/>
                  <a:pt x="2303298" y="1535373"/>
                </a:cubicBezTo>
                <a:close/>
                <a:moveTo>
                  <a:pt x="1942795" y="2214105"/>
                </a:moveTo>
                <a:cubicBezTo>
                  <a:pt x="1926717" y="2225526"/>
                  <a:pt x="1892980" y="2244928"/>
                  <a:pt x="1847650" y="2246548"/>
                </a:cubicBezTo>
                <a:cubicBezTo>
                  <a:pt x="1796520" y="2248329"/>
                  <a:pt x="1758106" y="2226974"/>
                  <a:pt x="1739865" y="2214048"/>
                </a:cubicBezTo>
                <a:cubicBezTo>
                  <a:pt x="1707680" y="2191236"/>
                  <a:pt x="1663084" y="2198846"/>
                  <a:pt x="1640272" y="2231041"/>
                </a:cubicBezTo>
                <a:cubicBezTo>
                  <a:pt x="1617459" y="2263226"/>
                  <a:pt x="1625070" y="2307822"/>
                  <a:pt x="1657264" y="2330634"/>
                </a:cubicBezTo>
                <a:cubicBezTo>
                  <a:pt x="1688878" y="2353037"/>
                  <a:pt x="1753848" y="2389537"/>
                  <a:pt x="1841421" y="2389537"/>
                </a:cubicBezTo>
                <a:cubicBezTo>
                  <a:pt x="1918145" y="2389537"/>
                  <a:pt x="1989391" y="2356257"/>
                  <a:pt x="2025529" y="2330587"/>
                </a:cubicBezTo>
                <a:cubicBezTo>
                  <a:pt x="2057695" y="2307736"/>
                  <a:pt x="2065249" y="2263140"/>
                  <a:pt x="2042398" y="2230974"/>
                </a:cubicBezTo>
                <a:cubicBezTo>
                  <a:pt x="2019557" y="2198808"/>
                  <a:pt x="1974961" y="2191255"/>
                  <a:pt x="1942795" y="2214105"/>
                </a:cubicBezTo>
                <a:close/>
                <a:moveTo>
                  <a:pt x="1379430" y="1535373"/>
                </a:moveTo>
                <a:cubicBezTo>
                  <a:pt x="1339977" y="1535373"/>
                  <a:pt x="1307992" y="1567358"/>
                  <a:pt x="1307992" y="1606810"/>
                </a:cubicBezTo>
                <a:lnTo>
                  <a:pt x="1307992" y="1770231"/>
                </a:lnTo>
                <a:cubicBezTo>
                  <a:pt x="1307992" y="1809683"/>
                  <a:pt x="1339977" y="1841668"/>
                  <a:pt x="1379430" y="1841668"/>
                </a:cubicBezTo>
                <a:cubicBezTo>
                  <a:pt x="1418882" y="1841668"/>
                  <a:pt x="1450867" y="1809683"/>
                  <a:pt x="1450867" y="1770231"/>
                </a:cubicBezTo>
                <a:lnTo>
                  <a:pt x="1450867" y="1606810"/>
                </a:lnTo>
                <a:cubicBezTo>
                  <a:pt x="1450867" y="1567358"/>
                  <a:pt x="1418892" y="1535373"/>
                  <a:pt x="1379430" y="1535373"/>
                </a:cubicBezTo>
                <a:close/>
              </a:path>
            </a:pathLst>
          </a:custGeom>
          <a:solidFill>
            <a:schemeClr val="accent6"/>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a:ea typeface="+mn-ea"/>
              <a:cs typeface="+mn-cs"/>
            </a:endParaRPr>
          </a:p>
        </p:txBody>
      </p:sp>
      <p:pic>
        <p:nvPicPr>
          <p:cNvPr id="20" name="Picture 19">
            <a:extLst>
              <a:ext uri="{FF2B5EF4-FFF2-40B4-BE49-F238E27FC236}">
                <a16:creationId xmlns:a16="http://schemas.microsoft.com/office/drawing/2014/main" id="{5F2389C9-3E7F-9A9B-DB5C-EC5B33404AEE}"/>
              </a:ext>
            </a:extLst>
          </p:cNvPr>
          <p:cNvPicPr>
            <a:picLocks noChangeAspect="1"/>
          </p:cNvPicPr>
          <p:nvPr/>
        </p:nvPicPr>
        <p:blipFill>
          <a:blip r:embed="rId7"/>
          <a:stretch>
            <a:fillRect/>
          </a:stretch>
        </p:blipFill>
        <p:spPr>
          <a:xfrm>
            <a:off x="5101752" y="2788853"/>
            <a:ext cx="1644153" cy="1531658"/>
          </a:xfrm>
          <a:prstGeom prst="rect">
            <a:avLst/>
          </a:prstGeom>
        </p:spPr>
      </p:pic>
    </p:spTree>
    <p:extLst>
      <p:ext uri="{BB962C8B-B14F-4D97-AF65-F5344CB8AC3E}">
        <p14:creationId xmlns:p14="http://schemas.microsoft.com/office/powerpoint/2010/main" val="126159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0EA2A-D4B7-3BEE-E8A8-ACB76995F167}"/>
            </a:ext>
          </a:extLst>
        </p:cNvPr>
        <p:cNvGrpSpPr/>
        <p:nvPr/>
      </p:nvGrpSpPr>
      <p:grpSpPr>
        <a:xfrm>
          <a:off x="0" y="0"/>
          <a:ext cx="0" cy="0"/>
          <a:chOff x="0" y="0"/>
          <a:chExt cx="0" cy="0"/>
        </a:xfrm>
      </p:grpSpPr>
      <p:sp>
        <p:nvSpPr>
          <p:cNvPr id="77" name="Rectangle 76">
            <a:extLst>
              <a:ext uri="{FF2B5EF4-FFF2-40B4-BE49-F238E27FC236}">
                <a16:creationId xmlns:a16="http://schemas.microsoft.com/office/drawing/2014/main" id="{F736F30C-34A5-3C8A-2FA3-4D0765BB1E6A}"/>
              </a:ext>
            </a:extLst>
          </p:cNvPr>
          <p:cNvSpPr/>
          <p:nvPr/>
        </p:nvSpPr>
        <p:spPr>
          <a:xfrm>
            <a:off x="7817076" y="3721882"/>
            <a:ext cx="3045234" cy="165191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lnSpc>
                <a:spcPct val="90000"/>
              </a:lnSpc>
              <a:spcAft>
                <a:spcPts val="600"/>
              </a:spcAft>
            </a:pPr>
            <a:endParaRPr lang="en-GB" sz="1400" dirty="0"/>
          </a:p>
        </p:txBody>
      </p:sp>
      <p:sp>
        <p:nvSpPr>
          <p:cNvPr id="2" name="Title 1">
            <a:extLst>
              <a:ext uri="{FF2B5EF4-FFF2-40B4-BE49-F238E27FC236}">
                <a16:creationId xmlns:a16="http://schemas.microsoft.com/office/drawing/2014/main" id="{035B6466-C010-66BE-0D4E-0B79C7212C5F}"/>
              </a:ext>
            </a:extLst>
          </p:cNvPr>
          <p:cNvSpPr>
            <a:spLocks noGrp="1"/>
          </p:cNvSpPr>
          <p:nvPr>
            <p:ph type="title"/>
          </p:nvPr>
        </p:nvSpPr>
        <p:spPr>
          <a:xfrm>
            <a:off x="916972" y="673101"/>
            <a:ext cx="7991928" cy="1216120"/>
          </a:xfrm>
        </p:spPr>
        <p:txBody>
          <a:bodyPr/>
          <a:lstStyle/>
          <a:p>
            <a:pPr>
              <a:lnSpc>
                <a:spcPct val="100000"/>
              </a:lnSpc>
            </a:pPr>
            <a:r>
              <a:rPr lang="en-GB" sz="2400" b="1" dirty="0"/>
              <a:t>Tom Bradshaw</a:t>
            </a:r>
            <a:br>
              <a:rPr lang="en-GB" sz="1000" dirty="0"/>
            </a:br>
            <a:r>
              <a:rPr lang="en-US" sz="1400" b="1" dirty="0"/>
              <a:t>Consultant Paramedic – North West Ambulance Service (NWAS)</a:t>
            </a:r>
            <a:br>
              <a:rPr lang="en-US" sz="1000" dirty="0">
                <a:solidFill>
                  <a:srgbClr val="002060"/>
                </a:solidFill>
              </a:rPr>
            </a:br>
            <a:r>
              <a:rPr lang="en-US" sz="1000" dirty="0">
                <a:solidFill>
                  <a:srgbClr val="002060"/>
                </a:solidFill>
              </a:rPr>
              <a:t>Experience: Works in emergency care</a:t>
            </a:r>
            <a:br>
              <a:rPr lang="en-US" sz="1000" dirty="0">
                <a:solidFill>
                  <a:srgbClr val="002060"/>
                </a:solidFill>
              </a:rPr>
            </a:br>
            <a:r>
              <a:rPr lang="en-US" sz="1000" dirty="0">
                <a:solidFill>
                  <a:srgbClr val="002060"/>
                </a:solidFill>
              </a:rPr>
              <a:t>Digital Confidence: High</a:t>
            </a:r>
            <a:br>
              <a:rPr lang="en-US" sz="1000" dirty="0">
                <a:solidFill>
                  <a:srgbClr val="002060"/>
                </a:solidFill>
              </a:rPr>
            </a:br>
            <a:endParaRPr lang="en-GB" sz="1000" dirty="0">
              <a:solidFill>
                <a:srgbClr val="002060"/>
              </a:solidFill>
            </a:endParaRPr>
          </a:p>
        </p:txBody>
      </p:sp>
      <p:grpSp>
        <p:nvGrpSpPr>
          <p:cNvPr id="67" name="Group 66">
            <a:extLst>
              <a:ext uri="{FF2B5EF4-FFF2-40B4-BE49-F238E27FC236}">
                <a16:creationId xmlns:a16="http://schemas.microsoft.com/office/drawing/2014/main" id="{6B31454C-DC88-D3B8-672B-9F2E246F5132}"/>
              </a:ext>
            </a:extLst>
          </p:cNvPr>
          <p:cNvGrpSpPr/>
          <p:nvPr/>
        </p:nvGrpSpPr>
        <p:grpSpPr>
          <a:xfrm>
            <a:off x="2106047" y="2428791"/>
            <a:ext cx="2871058" cy="326432"/>
            <a:chOff x="1848067" y="2697524"/>
            <a:chExt cx="2311184" cy="316190"/>
          </a:xfrm>
        </p:grpSpPr>
        <p:cxnSp>
          <p:nvCxnSpPr>
            <p:cNvPr id="74" name="Straight Connector 73">
              <a:extLst>
                <a:ext uri="{FF2B5EF4-FFF2-40B4-BE49-F238E27FC236}">
                  <a16:creationId xmlns:a16="http://schemas.microsoft.com/office/drawing/2014/main" id="{54A62523-35F9-F7E3-7A25-1AD67109CE5F}"/>
                </a:ext>
              </a:extLst>
            </p:cNvPr>
            <p:cNvCxnSpPr/>
            <p:nvPr/>
          </p:nvCxnSpPr>
          <p:spPr>
            <a:xfrm flipH="1" flipV="1">
              <a:off x="3661285" y="2697524"/>
              <a:ext cx="497966" cy="316190"/>
            </a:xfrm>
            <a:prstGeom prst="line">
              <a:avLst/>
            </a:prstGeom>
            <a:ln>
              <a:solidFill>
                <a:srgbClr val="DADADA"/>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377AC8D-07A3-DD12-F569-77769650DB0E}"/>
                </a:ext>
              </a:extLst>
            </p:cNvPr>
            <p:cNvCxnSpPr/>
            <p:nvPr/>
          </p:nvCxnSpPr>
          <p:spPr>
            <a:xfrm flipH="1">
              <a:off x="1848067" y="2697524"/>
              <a:ext cx="1813219" cy="0"/>
            </a:xfrm>
            <a:prstGeom prst="line">
              <a:avLst/>
            </a:prstGeom>
            <a:ln>
              <a:solidFill>
                <a:srgbClr val="DADADA"/>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96B8A68F-BC5D-2477-E775-ABF95FC64BF2}"/>
              </a:ext>
            </a:extLst>
          </p:cNvPr>
          <p:cNvGrpSpPr/>
          <p:nvPr/>
        </p:nvGrpSpPr>
        <p:grpSpPr>
          <a:xfrm>
            <a:off x="1838902" y="2093554"/>
            <a:ext cx="2806737" cy="1628328"/>
            <a:chOff x="838200" y="2992185"/>
            <a:chExt cx="1680348" cy="1221406"/>
          </a:xfrm>
        </p:grpSpPr>
        <p:sp>
          <p:nvSpPr>
            <p:cNvPr id="72" name="TextBox 71">
              <a:extLst>
                <a:ext uri="{FF2B5EF4-FFF2-40B4-BE49-F238E27FC236}">
                  <a16:creationId xmlns:a16="http://schemas.microsoft.com/office/drawing/2014/main" id="{EBEEFA2C-9085-7EF9-596B-80FFF1EB9999}"/>
                </a:ext>
              </a:extLst>
            </p:cNvPr>
            <p:cNvSpPr txBox="1"/>
            <p:nvPr/>
          </p:nvSpPr>
          <p:spPr>
            <a:xfrm>
              <a:off x="838200" y="2992185"/>
              <a:ext cx="1600200" cy="2308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rgbClr val="232222"/>
                  </a:solidFill>
                  <a:effectLst/>
                  <a:uLnTx/>
                  <a:uFillTx/>
                  <a:latin typeface="Open Sans"/>
                  <a:ea typeface="" charset="0"/>
                  <a:cs typeface="Arial" panose="020B0604020202020204" pitchFamily="34" charset="0"/>
                </a:rPr>
                <a:t>Background</a:t>
              </a:r>
            </a:p>
          </p:txBody>
        </p:sp>
        <p:sp>
          <p:nvSpPr>
            <p:cNvPr id="73" name="TextBox 72">
              <a:extLst>
                <a:ext uri="{FF2B5EF4-FFF2-40B4-BE49-F238E27FC236}">
                  <a16:creationId xmlns:a16="http://schemas.microsoft.com/office/drawing/2014/main" id="{996A7A5F-129C-060F-A164-907DD8532C87}"/>
                </a:ext>
              </a:extLst>
            </p:cNvPr>
            <p:cNvSpPr txBox="1"/>
            <p:nvPr/>
          </p:nvSpPr>
          <p:spPr>
            <a:xfrm>
              <a:off x="918348" y="3301382"/>
              <a:ext cx="1600200" cy="91220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Trebuchet MS"/>
                  <a:ea typeface="+mn-ea"/>
                  <a:cs typeface="+mn-cs"/>
                </a:rPr>
                <a:t>Tom works across Greater Manchester providing clinical support and strategy leadership for frontline paramedics. He champions digital tools to enhance urgent care responses.</a:t>
              </a:r>
            </a:p>
          </p:txBody>
        </p:sp>
      </p:grpSp>
      <p:grpSp>
        <p:nvGrpSpPr>
          <p:cNvPr id="49" name="Group 48">
            <a:extLst>
              <a:ext uri="{FF2B5EF4-FFF2-40B4-BE49-F238E27FC236}">
                <a16:creationId xmlns:a16="http://schemas.microsoft.com/office/drawing/2014/main" id="{249E8339-A133-2897-6FDB-53DDCC355C04}"/>
              </a:ext>
            </a:extLst>
          </p:cNvPr>
          <p:cNvGrpSpPr/>
          <p:nvPr/>
        </p:nvGrpSpPr>
        <p:grpSpPr>
          <a:xfrm>
            <a:off x="6670055" y="3198137"/>
            <a:ext cx="2658849" cy="254580"/>
            <a:chOff x="6888311" y="2599730"/>
            <a:chExt cx="2061939" cy="316190"/>
          </a:xfrm>
        </p:grpSpPr>
        <p:cxnSp>
          <p:nvCxnSpPr>
            <p:cNvPr id="56" name="Straight Connector 55">
              <a:extLst>
                <a:ext uri="{FF2B5EF4-FFF2-40B4-BE49-F238E27FC236}">
                  <a16:creationId xmlns:a16="http://schemas.microsoft.com/office/drawing/2014/main" id="{01BDCFC2-1D2F-AFB1-C65D-76EC51866846}"/>
                </a:ext>
              </a:extLst>
            </p:cNvPr>
            <p:cNvCxnSpPr/>
            <p:nvPr/>
          </p:nvCxnSpPr>
          <p:spPr>
            <a:xfrm flipV="1">
              <a:off x="6888311" y="2599730"/>
              <a:ext cx="497966" cy="316190"/>
            </a:xfrm>
            <a:prstGeom prst="line">
              <a:avLst/>
            </a:prstGeom>
            <a:ln>
              <a:solidFill>
                <a:srgbClr val="DADADA"/>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254F6CC-488A-ABF8-E968-C272C4C0FEF3}"/>
                </a:ext>
              </a:extLst>
            </p:cNvPr>
            <p:cNvCxnSpPr/>
            <p:nvPr/>
          </p:nvCxnSpPr>
          <p:spPr>
            <a:xfrm>
              <a:off x="7386277" y="2607236"/>
              <a:ext cx="1563973" cy="0"/>
            </a:xfrm>
            <a:prstGeom prst="line">
              <a:avLst/>
            </a:prstGeom>
            <a:ln>
              <a:solidFill>
                <a:srgbClr val="DADADA"/>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4D30AB56-057C-CD9F-E9A3-2DFC024AC9F4}"/>
              </a:ext>
            </a:extLst>
          </p:cNvPr>
          <p:cNvGrpSpPr/>
          <p:nvPr/>
        </p:nvGrpSpPr>
        <p:grpSpPr>
          <a:xfrm>
            <a:off x="7031121" y="2873396"/>
            <a:ext cx="3592646" cy="1814637"/>
            <a:chOff x="-68841" y="2139702"/>
            <a:chExt cx="2602638" cy="1218514"/>
          </a:xfrm>
        </p:grpSpPr>
        <p:sp>
          <p:nvSpPr>
            <p:cNvPr id="45" name="TextBox 44">
              <a:extLst>
                <a:ext uri="{FF2B5EF4-FFF2-40B4-BE49-F238E27FC236}">
                  <a16:creationId xmlns:a16="http://schemas.microsoft.com/office/drawing/2014/main" id="{2EE09008-2AF7-2FB5-FF81-572CEF989B6B}"/>
                </a:ext>
              </a:extLst>
            </p:cNvPr>
            <p:cNvSpPr txBox="1"/>
            <p:nvPr/>
          </p:nvSpPr>
          <p:spPr>
            <a:xfrm>
              <a:off x="2598" y="2139702"/>
              <a:ext cx="2491831" cy="2066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B050"/>
                  </a:solidFill>
                  <a:latin typeface="Open Sans"/>
                  <a:ea typeface="" charset="0"/>
                  <a:cs typeface="Arial" panose="020B0604020202020204" pitchFamily="34" charset="0"/>
                </a:rPr>
                <a:t>Enhancing </a:t>
              </a:r>
              <a:r>
                <a:rPr kumimoji="0" lang="en-GB" sz="1400" b="1" i="0" u="none" strike="noStrike" kern="1200" cap="none" spc="0" normalizeH="0" baseline="0" noProof="0" dirty="0">
                  <a:ln>
                    <a:noFill/>
                  </a:ln>
                  <a:solidFill>
                    <a:srgbClr val="00B050"/>
                  </a:solidFill>
                  <a:effectLst/>
                  <a:uLnTx/>
                  <a:uFillTx/>
                  <a:latin typeface="Open Sans"/>
                  <a:ea typeface="" charset="0"/>
                  <a:cs typeface="Arial" panose="020B0604020202020204" pitchFamily="34" charset="0"/>
                </a:rPr>
                <a:t>Care With GMCR EPACCS</a:t>
              </a:r>
            </a:p>
          </p:txBody>
        </p:sp>
        <p:sp>
          <p:nvSpPr>
            <p:cNvPr id="46" name="TextBox 45">
              <a:extLst>
                <a:ext uri="{FF2B5EF4-FFF2-40B4-BE49-F238E27FC236}">
                  <a16:creationId xmlns:a16="http://schemas.microsoft.com/office/drawing/2014/main" id="{C61F8B56-C5F8-B13B-D5B6-AB252A0DD8D9}"/>
                </a:ext>
              </a:extLst>
            </p:cNvPr>
            <p:cNvSpPr txBox="1"/>
            <p:nvPr/>
          </p:nvSpPr>
          <p:spPr>
            <a:xfrm>
              <a:off x="-68841" y="2394469"/>
              <a:ext cx="2602638" cy="963747"/>
            </a:xfrm>
            <a:prstGeom prst="rect">
              <a:avLst/>
            </a:prstGeom>
            <a:noFill/>
          </p:spPr>
          <p:txBody>
            <a:bodyPr wrap="square" rtlCol="0">
              <a:noAutofit/>
            </a:bodyPr>
            <a:lstStyle/>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lang="en-US" sz="1000" dirty="0"/>
                <a:t>The National Care Records Service (NCRS) is being rolled out to provide NWAS and other clinicians with access to patient records, including the GMCR. In parallel, </a:t>
              </a:r>
              <a:r>
                <a:rPr lang="en-US" sz="1000" dirty="0" err="1"/>
                <a:t>Graphnet</a:t>
              </a:r>
              <a:r>
                <a:rPr lang="en-US" sz="1000" dirty="0"/>
                <a:t> is working on enabling single sign-on (SSO) access for NWAS through C3, which will improve access and timely clinical decision-making</a:t>
              </a: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rebuchet MS" panose="020B0603020202020204" pitchFamily="34" charset="0"/>
                  <a:ea typeface="Open Sans" panose="020B0606030504020204" pitchFamily="34" charset="0"/>
                  <a:cs typeface="Open Sans" panose="020B0606030504020204" pitchFamily="34" charset="0"/>
                </a:rPr>
                <a:t>HInM </a:t>
              </a:r>
              <a:r>
                <a:rPr lang="en-US" sz="1000" dirty="0">
                  <a:solidFill>
                    <a:srgbClr val="000000"/>
                  </a:solidFill>
                  <a:latin typeface="Trebuchet MS" panose="020B0603020202020204" pitchFamily="34" charset="0"/>
                  <a:ea typeface="Open Sans" panose="020B0606030504020204" pitchFamily="34" charset="0"/>
                  <a:cs typeface="Open Sans" panose="020B0606030504020204" pitchFamily="34" charset="0"/>
                </a:rPr>
                <a:t>aims to support</a:t>
              </a:r>
              <a:r>
                <a:rPr kumimoji="0" lang="en-US" sz="1000" b="0" i="0" u="none" strike="noStrike" kern="1200" cap="none" spc="0" normalizeH="0" baseline="0" noProof="0" dirty="0">
                  <a:ln>
                    <a:noFill/>
                  </a:ln>
                  <a:solidFill>
                    <a:srgbClr val="000000"/>
                  </a:solidFill>
                  <a:effectLst/>
                  <a:uLnTx/>
                  <a:uFillTx/>
                  <a:latin typeface="Trebuchet MS" panose="020B0603020202020204" pitchFamily="34" charset="0"/>
                  <a:ea typeface="Open Sans" panose="020B0606030504020204" pitchFamily="34" charset="0"/>
                  <a:cs typeface="Open Sans" panose="020B0606030504020204" pitchFamily="34" charset="0"/>
                </a:rPr>
                <a:t> frontline staff through training initiatives and has developed an EPaCCS toolkit designed to educate users on how to access, interpret, and act on EPaCCS data. The toolkit also highlights the clinical and operational benefits of using EPaCCS, helping to build confidence and understanding among NWAS team</a:t>
              </a:r>
            </a:p>
          </p:txBody>
        </p:sp>
      </p:grpSp>
      <p:sp>
        <p:nvSpPr>
          <p:cNvPr id="76" name="Rectangle 75">
            <a:hlinkClick r:id="" action="ppaction://noaction"/>
            <a:extLst>
              <a:ext uri="{FF2B5EF4-FFF2-40B4-BE49-F238E27FC236}">
                <a16:creationId xmlns:a16="http://schemas.microsoft.com/office/drawing/2014/main" id="{D14C924A-1A49-23E7-2B34-1C9B2EE8B569}"/>
              </a:ext>
            </a:extLst>
          </p:cNvPr>
          <p:cNvSpPr/>
          <p:nvPr/>
        </p:nvSpPr>
        <p:spPr>
          <a:xfrm>
            <a:off x="0" y="0"/>
            <a:ext cx="695325"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pic>
        <p:nvPicPr>
          <p:cNvPr id="81" name="Graphic 80">
            <a:extLst>
              <a:ext uri="{FF2B5EF4-FFF2-40B4-BE49-F238E27FC236}">
                <a16:creationId xmlns:a16="http://schemas.microsoft.com/office/drawing/2014/main" id="{31BB5109-D432-95C1-CC54-FC7EC81291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1702" y="2213535"/>
            <a:ext cx="457200" cy="476251"/>
          </a:xfrm>
          <a:prstGeom prst="rect">
            <a:avLst/>
          </a:prstGeom>
        </p:spPr>
      </p:pic>
      <p:grpSp>
        <p:nvGrpSpPr>
          <p:cNvPr id="69" name="Group 201">
            <a:extLst>
              <a:ext uri="{FF2B5EF4-FFF2-40B4-BE49-F238E27FC236}">
                <a16:creationId xmlns:a16="http://schemas.microsoft.com/office/drawing/2014/main" id="{18A8D23E-5F58-BC3D-064B-166D6A765175}"/>
              </a:ext>
            </a:extLst>
          </p:cNvPr>
          <p:cNvGrpSpPr>
            <a:grpSpLocks noChangeAspect="1"/>
          </p:cNvGrpSpPr>
          <p:nvPr/>
        </p:nvGrpSpPr>
        <p:grpSpPr bwMode="auto">
          <a:xfrm>
            <a:off x="1381702" y="4183559"/>
            <a:ext cx="432000" cy="432000"/>
            <a:chOff x="150" y="1848"/>
            <a:chExt cx="624" cy="624"/>
          </a:xfrm>
          <a:solidFill>
            <a:schemeClr val="accent3"/>
          </a:solidFill>
        </p:grpSpPr>
        <p:sp>
          <p:nvSpPr>
            <p:cNvPr id="71" name="Freeform 203">
              <a:extLst>
                <a:ext uri="{FF2B5EF4-FFF2-40B4-BE49-F238E27FC236}">
                  <a16:creationId xmlns:a16="http://schemas.microsoft.com/office/drawing/2014/main" id="{330C8D18-EEE0-2780-A413-55A164A247EF}"/>
                </a:ext>
              </a:extLst>
            </p:cNvPr>
            <p:cNvSpPr>
              <a:spLocks noEditPoints="1"/>
            </p:cNvSpPr>
            <p:nvPr/>
          </p:nvSpPr>
          <p:spPr bwMode="auto">
            <a:xfrm>
              <a:off x="150" y="1848"/>
              <a:ext cx="624" cy="624"/>
            </a:xfrm>
            <a:custGeom>
              <a:avLst/>
              <a:gdLst>
                <a:gd name="T0" fmla="*/ 1139 w 3122"/>
                <a:gd name="T1" fmla="*/ 330 h 3122"/>
                <a:gd name="T2" fmla="*/ 742 w 3122"/>
                <a:gd name="T3" fmla="*/ 550 h 3122"/>
                <a:gd name="T4" fmla="*/ 446 w 3122"/>
                <a:gd name="T5" fmla="*/ 891 h 3122"/>
                <a:gd name="T6" fmla="*/ 283 w 3122"/>
                <a:gd name="T7" fmla="*/ 1319 h 3122"/>
                <a:gd name="T8" fmla="*/ 394 w 3122"/>
                <a:gd name="T9" fmla="*/ 1519 h 3122"/>
                <a:gd name="T10" fmla="*/ 406 w 3122"/>
                <a:gd name="T11" fmla="*/ 1591 h 3122"/>
                <a:gd name="T12" fmla="*/ 268 w 3122"/>
                <a:gd name="T13" fmla="*/ 1709 h 3122"/>
                <a:gd name="T14" fmla="*/ 401 w 3122"/>
                <a:gd name="T15" fmla="*/ 2151 h 3122"/>
                <a:gd name="T16" fmla="*/ 675 w 3122"/>
                <a:gd name="T17" fmla="*/ 2511 h 3122"/>
                <a:gd name="T18" fmla="*/ 1053 w 3122"/>
                <a:gd name="T19" fmla="*/ 2759 h 3122"/>
                <a:gd name="T20" fmla="*/ 1509 w 3122"/>
                <a:gd name="T21" fmla="*/ 2861 h 3122"/>
                <a:gd name="T22" fmla="*/ 1544 w 3122"/>
                <a:gd name="T23" fmla="*/ 2708 h 3122"/>
                <a:gd name="T24" fmla="*/ 1611 w 3122"/>
                <a:gd name="T25" fmla="*/ 2741 h 3122"/>
                <a:gd name="T26" fmla="*/ 1894 w 3122"/>
                <a:gd name="T27" fmla="*/ 2818 h 3122"/>
                <a:gd name="T28" fmla="*/ 2307 w 3122"/>
                <a:gd name="T29" fmla="*/ 2626 h 3122"/>
                <a:gd name="T30" fmla="*/ 2626 w 3122"/>
                <a:gd name="T31" fmla="*/ 2307 h 3122"/>
                <a:gd name="T32" fmla="*/ 2818 w 3122"/>
                <a:gd name="T33" fmla="*/ 1894 h 3122"/>
                <a:gd name="T34" fmla="*/ 2741 w 3122"/>
                <a:gd name="T35" fmla="*/ 1611 h 3122"/>
                <a:gd name="T36" fmla="*/ 2708 w 3122"/>
                <a:gd name="T37" fmla="*/ 1544 h 3122"/>
                <a:gd name="T38" fmla="*/ 2861 w 3122"/>
                <a:gd name="T39" fmla="*/ 1509 h 3122"/>
                <a:gd name="T40" fmla="*/ 2759 w 3122"/>
                <a:gd name="T41" fmla="*/ 1053 h 3122"/>
                <a:gd name="T42" fmla="*/ 2511 w 3122"/>
                <a:gd name="T43" fmla="*/ 675 h 3122"/>
                <a:gd name="T44" fmla="*/ 2151 w 3122"/>
                <a:gd name="T45" fmla="*/ 401 h 3122"/>
                <a:gd name="T46" fmla="*/ 1709 w 3122"/>
                <a:gd name="T47" fmla="*/ 268 h 3122"/>
                <a:gd name="T48" fmla="*/ 1591 w 3122"/>
                <a:gd name="T49" fmla="*/ 406 h 3122"/>
                <a:gd name="T50" fmla="*/ 1519 w 3122"/>
                <a:gd name="T51" fmla="*/ 394 h 3122"/>
                <a:gd name="T52" fmla="*/ 1578 w 3122"/>
                <a:gd name="T53" fmla="*/ 2 h 3122"/>
                <a:gd name="T54" fmla="*/ 1613 w 3122"/>
                <a:gd name="T55" fmla="*/ 157 h 3122"/>
                <a:gd name="T56" fmla="*/ 2108 w 3122"/>
                <a:gd name="T57" fmla="*/ 266 h 3122"/>
                <a:gd name="T58" fmla="*/ 2519 w 3122"/>
                <a:gd name="T59" fmla="*/ 534 h 3122"/>
                <a:gd name="T60" fmla="*/ 2814 w 3122"/>
                <a:gd name="T61" fmla="*/ 925 h 3122"/>
                <a:gd name="T62" fmla="*/ 2958 w 3122"/>
                <a:gd name="T63" fmla="*/ 1405 h 3122"/>
                <a:gd name="T64" fmla="*/ 3112 w 3122"/>
                <a:gd name="T65" fmla="*/ 1531 h 3122"/>
                <a:gd name="T66" fmla="*/ 3101 w 3122"/>
                <a:gd name="T67" fmla="*/ 1603 h 3122"/>
                <a:gd name="T68" fmla="*/ 2942 w 3122"/>
                <a:gd name="T69" fmla="*/ 1819 h 3122"/>
                <a:gd name="T70" fmla="*/ 2765 w 3122"/>
                <a:gd name="T71" fmla="*/ 2284 h 3122"/>
                <a:gd name="T72" fmla="*/ 2445 w 3122"/>
                <a:gd name="T73" fmla="*/ 2653 h 3122"/>
                <a:gd name="T74" fmla="*/ 2014 w 3122"/>
                <a:gd name="T75" fmla="*/ 2891 h 3122"/>
                <a:gd name="T76" fmla="*/ 1613 w 3122"/>
                <a:gd name="T77" fmla="*/ 3070 h 3122"/>
                <a:gd name="T78" fmla="*/ 1561 w 3122"/>
                <a:gd name="T79" fmla="*/ 3122 h 3122"/>
                <a:gd name="T80" fmla="*/ 1509 w 3122"/>
                <a:gd name="T81" fmla="*/ 3070 h 3122"/>
                <a:gd name="T82" fmla="*/ 1108 w 3122"/>
                <a:gd name="T83" fmla="*/ 2891 h 3122"/>
                <a:gd name="T84" fmla="*/ 677 w 3122"/>
                <a:gd name="T85" fmla="*/ 2653 h 3122"/>
                <a:gd name="T86" fmla="*/ 357 w 3122"/>
                <a:gd name="T87" fmla="*/ 2284 h 3122"/>
                <a:gd name="T88" fmla="*/ 180 w 3122"/>
                <a:gd name="T89" fmla="*/ 1819 h 3122"/>
                <a:gd name="T90" fmla="*/ 21 w 3122"/>
                <a:gd name="T91" fmla="*/ 1603 h 3122"/>
                <a:gd name="T92" fmla="*/ 10 w 3122"/>
                <a:gd name="T93" fmla="*/ 1531 h 3122"/>
                <a:gd name="T94" fmla="*/ 165 w 3122"/>
                <a:gd name="T95" fmla="*/ 1405 h 3122"/>
                <a:gd name="T96" fmla="*/ 308 w 3122"/>
                <a:gd name="T97" fmla="*/ 925 h 3122"/>
                <a:gd name="T98" fmla="*/ 603 w 3122"/>
                <a:gd name="T99" fmla="*/ 534 h 3122"/>
                <a:gd name="T100" fmla="*/ 1014 w 3122"/>
                <a:gd name="T101" fmla="*/ 266 h 3122"/>
                <a:gd name="T102" fmla="*/ 1509 w 3122"/>
                <a:gd name="T103" fmla="*/ 157 h 3122"/>
                <a:gd name="T104" fmla="*/ 1544 w 3122"/>
                <a:gd name="T105" fmla="*/ 2 h 3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22" h="3122">
                  <a:moveTo>
                    <a:pt x="1509" y="261"/>
                  </a:moveTo>
                  <a:lnTo>
                    <a:pt x="1413" y="268"/>
                  </a:lnTo>
                  <a:lnTo>
                    <a:pt x="1319" y="283"/>
                  </a:lnTo>
                  <a:lnTo>
                    <a:pt x="1229" y="304"/>
                  </a:lnTo>
                  <a:lnTo>
                    <a:pt x="1139" y="330"/>
                  </a:lnTo>
                  <a:lnTo>
                    <a:pt x="1053" y="363"/>
                  </a:lnTo>
                  <a:lnTo>
                    <a:pt x="971" y="401"/>
                  </a:lnTo>
                  <a:lnTo>
                    <a:pt x="891" y="446"/>
                  </a:lnTo>
                  <a:lnTo>
                    <a:pt x="815" y="496"/>
                  </a:lnTo>
                  <a:lnTo>
                    <a:pt x="742" y="550"/>
                  </a:lnTo>
                  <a:lnTo>
                    <a:pt x="675" y="611"/>
                  </a:lnTo>
                  <a:lnTo>
                    <a:pt x="611" y="675"/>
                  </a:lnTo>
                  <a:lnTo>
                    <a:pt x="550" y="742"/>
                  </a:lnTo>
                  <a:lnTo>
                    <a:pt x="496" y="815"/>
                  </a:lnTo>
                  <a:lnTo>
                    <a:pt x="446" y="891"/>
                  </a:lnTo>
                  <a:lnTo>
                    <a:pt x="401" y="971"/>
                  </a:lnTo>
                  <a:lnTo>
                    <a:pt x="363" y="1053"/>
                  </a:lnTo>
                  <a:lnTo>
                    <a:pt x="330" y="1139"/>
                  </a:lnTo>
                  <a:lnTo>
                    <a:pt x="304" y="1229"/>
                  </a:lnTo>
                  <a:lnTo>
                    <a:pt x="283" y="1319"/>
                  </a:lnTo>
                  <a:lnTo>
                    <a:pt x="268" y="1413"/>
                  </a:lnTo>
                  <a:lnTo>
                    <a:pt x="261" y="1509"/>
                  </a:lnTo>
                  <a:lnTo>
                    <a:pt x="364" y="1509"/>
                  </a:lnTo>
                  <a:lnTo>
                    <a:pt x="381" y="1511"/>
                  </a:lnTo>
                  <a:lnTo>
                    <a:pt x="394" y="1519"/>
                  </a:lnTo>
                  <a:lnTo>
                    <a:pt x="406" y="1531"/>
                  </a:lnTo>
                  <a:lnTo>
                    <a:pt x="414" y="1544"/>
                  </a:lnTo>
                  <a:lnTo>
                    <a:pt x="416" y="1561"/>
                  </a:lnTo>
                  <a:lnTo>
                    <a:pt x="414" y="1578"/>
                  </a:lnTo>
                  <a:lnTo>
                    <a:pt x="406" y="1591"/>
                  </a:lnTo>
                  <a:lnTo>
                    <a:pt x="394" y="1603"/>
                  </a:lnTo>
                  <a:lnTo>
                    <a:pt x="381" y="1611"/>
                  </a:lnTo>
                  <a:lnTo>
                    <a:pt x="364" y="1613"/>
                  </a:lnTo>
                  <a:lnTo>
                    <a:pt x="261" y="1613"/>
                  </a:lnTo>
                  <a:lnTo>
                    <a:pt x="268" y="1709"/>
                  </a:lnTo>
                  <a:lnTo>
                    <a:pt x="283" y="1803"/>
                  </a:lnTo>
                  <a:lnTo>
                    <a:pt x="304" y="1894"/>
                  </a:lnTo>
                  <a:lnTo>
                    <a:pt x="330" y="1983"/>
                  </a:lnTo>
                  <a:lnTo>
                    <a:pt x="363" y="2069"/>
                  </a:lnTo>
                  <a:lnTo>
                    <a:pt x="401" y="2151"/>
                  </a:lnTo>
                  <a:lnTo>
                    <a:pt x="446" y="2231"/>
                  </a:lnTo>
                  <a:lnTo>
                    <a:pt x="496" y="2307"/>
                  </a:lnTo>
                  <a:lnTo>
                    <a:pt x="550" y="2380"/>
                  </a:lnTo>
                  <a:lnTo>
                    <a:pt x="611" y="2447"/>
                  </a:lnTo>
                  <a:lnTo>
                    <a:pt x="675" y="2511"/>
                  </a:lnTo>
                  <a:lnTo>
                    <a:pt x="742" y="2572"/>
                  </a:lnTo>
                  <a:lnTo>
                    <a:pt x="815" y="2626"/>
                  </a:lnTo>
                  <a:lnTo>
                    <a:pt x="891" y="2676"/>
                  </a:lnTo>
                  <a:lnTo>
                    <a:pt x="971" y="2721"/>
                  </a:lnTo>
                  <a:lnTo>
                    <a:pt x="1053" y="2759"/>
                  </a:lnTo>
                  <a:lnTo>
                    <a:pt x="1139" y="2792"/>
                  </a:lnTo>
                  <a:lnTo>
                    <a:pt x="1229" y="2818"/>
                  </a:lnTo>
                  <a:lnTo>
                    <a:pt x="1319" y="2839"/>
                  </a:lnTo>
                  <a:lnTo>
                    <a:pt x="1413" y="2854"/>
                  </a:lnTo>
                  <a:lnTo>
                    <a:pt x="1509" y="2861"/>
                  </a:lnTo>
                  <a:lnTo>
                    <a:pt x="1509" y="2758"/>
                  </a:lnTo>
                  <a:lnTo>
                    <a:pt x="1511" y="2741"/>
                  </a:lnTo>
                  <a:lnTo>
                    <a:pt x="1519" y="2728"/>
                  </a:lnTo>
                  <a:lnTo>
                    <a:pt x="1531" y="2716"/>
                  </a:lnTo>
                  <a:lnTo>
                    <a:pt x="1544" y="2708"/>
                  </a:lnTo>
                  <a:lnTo>
                    <a:pt x="1561" y="2706"/>
                  </a:lnTo>
                  <a:lnTo>
                    <a:pt x="1578" y="2708"/>
                  </a:lnTo>
                  <a:lnTo>
                    <a:pt x="1591" y="2716"/>
                  </a:lnTo>
                  <a:lnTo>
                    <a:pt x="1603" y="2728"/>
                  </a:lnTo>
                  <a:lnTo>
                    <a:pt x="1611" y="2741"/>
                  </a:lnTo>
                  <a:lnTo>
                    <a:pt x="1613" y="2758"/>
                  </a:lnTo>
                  <a:lnTo>
                    <a:pt x="1613" y="2861"/>
                  </a:lnTo>
                  <a:lnTo>
                    <a:pt x="1709" y="2854"/>
                  </a:lnTo>
                  <a:lnTo>
                    <a:pt x="1803" y="2839"/>
                  </a:lnTo>
                  <a:lnTo>
                    <a:pt x="1894" y="2818"/>
                  </a:lnTo>
                  <a:lnTo>
                    <a:pt x="1983" y="2792"/>
                  </a:lnTo>
                  <a:lnTo>
                    <a:pt x="2069" y="2759"/>
                  </a:lnTo>
                  <a:lnTo>
                    <a:pt x="2151" y="2721"/>
                  </a:lnTo>
                  <a:lnTo>
                    <a:pt x="2231" y="2676"/>
                  </a:lnTo>
                  <a:lnTo>
                    <a:pt x="2307" y="2626"/>
                  </a:lnTo>
                  <a:lnTo>
                    <a:pt x="2380" y="2572"/>
                  </a:lnTo>
                  <a:lnTo>
                    <a:pt x="2447" y="2511"/>
                  </a:lnTo>
                  <a:lnTo>
                    <a:pt x="2511" y="2447"/>
                  </a:lnTo>
                  <a:lnTo>
                    <a:pt x="2572" y="2380"/>
                  </a:lnTo>
                  <a:lnTo>
                    <a:pt x="2626" y="2307"/>
                  </a:lnTo>
                  <a:lnTo>
                    <a:pt x="2676" y="2231"/>
                  </a:lnTo>
                  <a:lnTo>
                    <a:pt x="2721" y="2151"/>
                  </a:lnTo>
                  <a:lnTo>
                    <a:pt x="2759" y="2069"/>
                  </a:lnTo>
                  <a:lnTo>
                    <a:pt x="2792" y="1983"/>
                  </a:lnTo>
                  <a:lnTo>
                    <a:pt x="2818" y="1894"/>
                  </a:lnTo>
                  <a:lnTo>
                    <a:pt x="2839" y="1803"/>
                  </a:lnTo>
                  <a:lnTo>
                    <a:pt x="2854" y="1709"/>
                  </a:lnTo>
                  <a:lnTo>
                    <a:pt x="2861" y="1613"/>
                  </a:lnTo>
                  <a:lnTo>
                    <a:pt x="2758" y="1613"/>
                  </a:lnTo>
                  <a:lnTo>
                    <a:pt x="2741" y="1611"/>
                  </a:lnTo>
                  <a:lnTo>
                    <a:pt x="2728" y="1603"/>
                  </a:lnTo>
                  <a:lnTo>
                    <a:pt x="2716" y="1591"/>
                  </a:lnTo>
                  <a:lnTo>
                    <a:pt x="2708" y="1578"/>
                  </a:lnTo>
                  <a:lnTo>
                    <a:pt x="2706" y="1561"/>
                  </a:lnTo>
                  <a:lnTo>
                    <a:pt x="2708" y="1544"/>
                  </a:lnTo>
                  <a:lnTo>
                    <a:pt x="2716" y="1531"/>
                  </a:lnTo>
                  <a:lnTo>
                    <a:pt x="2728" y="1519"/>
                  </a:lnTo>
                  <a:lnTo>
                    <a:pt x="2741" y="1511"/>
                  </a:lnTo>
                  <a:lnTo>
                    <a:pt x="2758" y="1509"/>
                  </a:lnTo>
                  <a:lnTo>
                    <a:pt x="2861" y="1509"/>
                  </a:lnTo>
                  <a:lnTo>
                    <a:pt x="2854" y="1413"/>
                  </a:lnTo>
                  <a:lnTo>
                    <a:pt x="2839" y="1319"/>
                  </a:lnTo>
                  <a:lnTo>
                    <a:pt x="2818" y="1229"/>
                  </a:lnTo>
                  <a:lnTo>
                    <a:pt x="2792" y="1139"/>
                  </a:lnTo>
                  <a:lnTo>
                    <a:pt x="2759" y="1053"/>
                  </a:lnTo>
                  <a:lnTo>
                    <a:pt x="2721" y="971"/>
                  </a:lnTo>
                  <a:lnTo>
                    <a:pt x="2676" y="891"/>
                  </a:lnTo>
                  <a:lnTo>
                    <a:pt x="2626" y="815"/>
                  </a:lnTo>
                  <a:lnTo>
                    <a:pt x="2572" y="742"/>
                  </a:lnTo>
                  <a:lnTo>
                    <a:pt x="2511" y="675"/>
                  </a:lnTo>
                  <a:lnTo>
                    <a:pt x="2447" y="611"/>
                  </a:lnTo>
                  <a:lnTo>
                    <a:pt x="2380" y="550"/>
                  </a:lnTo>
                  <a:lnTo>
                    <a:pt x="2307" y="496"/>
                  </a:lnTo>
                  <a:lnTo>
                    <a:pt x="2231" y="446"/>
                  </a:lnTo>
                  <a:lnTo>
                    <a:pt x="2151" y="401"/>
                  </a:lnTo>
                  <a:lnTo>
                    <a:pt x="2069" y="363"/>
                  </a:lnTo>
                  <a:lnTo>
                    <a:pt x="1983" y="330"/>
                  </a:lnTo>
                  <a:lnTo>
                    <a:pt x="1894" y="304"/>
                  </a:lnTo>
                  <a:lnTo>
                    <a:pt x="1803" y="283"/>
                  </a:lnTo>
                  <a:lnTo>
                    <a:pt x="1709" y="268"/>
                  </a:lnTo>
                  <a:lnTo>
                    <a:pt x="1613" y="261"/>
                  </a:lnTo>
                  <a:lnTo>
                    <a:pt x="1613" y="364"/>
                  </a:lnTo>
                  <a:lnTo>
                    <a:pt x="1611" y="381"/>
                  </a:lnTo>
                  <a:lnTo>
                    <a:pt x="1603" y="394"/>
                  </a:lnTo>
                  <a:lnTo>
                    <a:pt x="1591" y="406"/>
                  </a:lnTo>
                  <a:lnTo>
                    <a:pt x="1578" y="414"/>
                  </a:lnTo>
                  <a:lnTo>
                    <a:pt x="1561" y="416"/>
                  </a:lnTo>
                  <a:lnTo>
                    <a:pt x="1544" y="414"/>
                  </a:lnTo>
                  <a:lnTo>
                    <a:pt x="1531" y="406"/>
                  </a:lnTo>
                  <a:lnTo>
                    <a:pt x="1519" y="394"/>
                  </a:lnTo>
                  <a:lnTo>
                    <a:pt x="1511" y="381"/>
                  </a:lnTo>
                  <a:lnTo>
                    <a:pt x="1509" y="364"/>
                  </a:lnTo>
                  <a:lnTo>
                    <a:pt x="1509" y="261"/>
                  </a:lnTo>
                  <a:close/>
                  <a:moveTo>
                    <a:pt x="1561" y="0"/>
                  </a:moveTo>
                  <a:lnTo>
                    <a:pt x="1578" y="2"/>
                  </a:lnTo>
                  <a:lnTo>
                    <a:pt x="1591" y="10"/>
                  </a:lnTo>
                  <a:lnTo>
                    <a:pt x="1603" y="21"/>
                  </a:lnTo>
                  <a:lnTo>
                    <a:pt x="1611" y="35"/>
                  </a:lnTo>
                  <a:lnTo>
                    <a:pt x="1613" y="52"/>
                  </a:lnTo>
                  <a:lnTo>
                    <a:pt x="1613" y="157"/>
                  </a:lnTo>
                  <a:lnTo>
                    <a:pt x="1717" y="165"/>
                  </a:lnTo>
                  <a:lnTo>
                    <a:pt x="1819" y="180"/>
                  </a:lnTo>
                  <a:lnTo>
                    <a:pt x="1918" y="202"/>
                  </a:lnTo>
                  <a:lnTo>
                    <a:pt x="2014" y="231"/>
                  </a:lnTo>
                  <a:lnTo>
                    <a:pt x="2108" y="266"/>
                  </a:lnTo>
                  <a:lnTo>
                    <a:pt x="2197" y="308"/>
                  </a:lnTo>
                  <a:lnTo>
                    <a:pt x="2284" y="357"/>
                  </a:lnTo>
                  <a:lnTo>
                    <a:pt x="2366" y="410"/>
                  </a:lnTo>
                  <a:lnTo>
                    <a:pt x="2445" y="469"/>
                  </a:lnTo>
                  <a:lnTo>
                    <a:pt x="2519" y="534"/>
                  </a:lnTo>
                  <a:lnTo>
                    <a:pt x="2588" y="603"/>
                  </a:lnTo>
                  <a:lnTo>
                    <a:pt x="2653" y="677"/>
                  </a:lnTo>
                  <a:lnTo>
                    <a:pt x="2712" y="756"/>
                  </a:lnTo>
                  <a:lnTo>
                    <a:pt x="2765" y="838"/>
                  </a:lnTo>
                  <a:lnTo>
                    <a:pt x="2814" y="925"/>
                  </a:lnTo>
                  <a:lnTo>
                    <a:pt x="2856" y="1014"/>
                  </a:lnTo>
                  <a:lnTo>
                    <a:pt x="2891" y="1108"/>
                  </a:lnTo>
                  <a:lnTo>
                    <a:pt x="2920" y="1204"/>
                  </a:lnTo>
                  <a:lnTo>
                    <a:pt x="2942" y="1303"/>
                  </a:lnTo>
                  <a:lnTo>
                    <a:pt x="2958" y="1405"/>
                  </a:lnTo>
                  <a:lnTo>
                    <a:pt x="2965" y="1509"/>
                  </a:lnTo>
                  <a:lnTo>
                    <a:pt x="3070" y="1509"/>
                  </a:lnTo>
                  <a:lnTo>
                    <a:pt x="3087" y="1511"/>
                  </a:lnTo>
                  <a:lnTo>
                    <a:pt x="3101" y="1519"/>
                  </a:lnTo>
                  <a:lnTo>
                    <a:pt x="3112" y="1531"/>
                  </a:lnTo>
                  <a:lnTo>
                    <a:pt x="3120" y="1544"/>
                  </a:lnTo>
                  <a:lnTo>
                    <a:pt x="3122" y="1561"/>
                  </a:lnTo>
                  <a:lnTo>
                    <a:pt x="3120" y="1578"/>
                  </a:lnTo>
                  <a:lnTo>
                    <a:pt x="3112" y="1591"/>
                  </a:lnTo>
                  <a:lnTo>
                    <a:pt x="3101" y="1603"/>
                  </a:lnTo>
                  <a:lnTo>
                    <a:pt x="3087" y="1611"/>
                  </a:lnTo>
                  <a:lnTo>
                    <a:pt x="3070" y="1613"/>
                  </a:lnTo>
                  <a:lnTo>
                    <a:pt x="2965" y="1613"/>
                  </a:lnTo>
                  <a:lnTo>
                    <a:pt x="2958" y="1717"/>
                  </a:lnTo>
                  <a:lnTo>
                    <a:pt x="2942" y="1819"/>
                  </a:lnTo>
                  <a:lnTo>
                    <a:pt x="2920" y="1918"/>
                  </a:lnTo>
                  <a:lnTo>
                    <a:pt x="2891" y="2014"/>
                  </a:lnTo>
                  <a:lnTo>
                    <a:pt x="2856" y="2108"/>
                  </a:lnTo>
                  <a:lnTo>
                    <a:pt x="2814" y="2197"/>
                  </a:lnTo>
                  <a:lnTo>
                    <a:pt x="2765" y="2284"/>
                  </a:lnTo>
                  <a:lnTo>
                    <a:pt x="2712" y="2366"/>
                  </a:lnTo>
                  <a:lnTo>
                    <a:pt x="2653" y="2445"/>
                  </a:lnTo>
                  <a:lnTo>
                    <a:pt x="2588" y="2519"/>
                  </a:lnTo>
                  <a:lnTo>
                    <a:pt x="2519" y="2588"/>
                  </a:lnTo>
                  <a:lnTo>
                    <a:pt x="2445" y="2653"/>
                  </a:lnTo>
                  <a:lnTo>
                    <a:pt x="2366" y="2712"/>
                  </a:lnTo>
                  <a:lnTo>
                    <a:pt x="2284" y="2765"/>
                  </a:lnTo>
                  <a:lnTo>
                    <a:pt x="2197" y="2814"/>
                  </a:lnTo>
                  <a:lnTo>
                    <a:pt x="2108" y="2856"/>
                  </a:lnTo>
                  <a:lnTo>
                    <a:pt x="2014" y="2891"/>
                  </a:lnTo>
                  <a:lnTo>
                    <a:pt x="1918" y="2920"/>
                  </a:lnTo>
                  <a:lnTo>
                    <a:pt x="1819" y="2942"/>
                  </a:lnTo>
                  <a:lnTo>
                    <a:pt x="1717" y="2958"/>
                  </a:lnTo>
                  <a:lnTo>
                    <a:pt x="1613" y="2965"/>
                  </a:lnTo>
                  <a:lnTo>
                    <a:pt x="1613" y="3070"/>
                  </a:lnTo>
                  <a:lnTo>
                    <a:pt x="1611" y="3087"/>
                  </a:lnTo>
                  <a:lnTo>
                    <a:pt x="1603" y="3101"/>
                  </a:lnTo>
                  <a:lnTo>
                    <a:pt x="1591" y="3112"/>
                  </a:lnTo>
                  <a:lnTo>
                    <a:pt x="1578" y="3120"/>
                  </a:lnTo>
                  <a:lnTo>
                    <a:pt x="1561" y="3122"/>
                  </a:lnTo>
                  <a:lnTo>
                    <a:pt x="1544" y="3120"/>
                  </a:lnTo>
                  <a:lnTo>
                    <a:pt x="1531" y="3112"/>
                  </a:lnTo>
                  <a:lnTo>
                    <a:pt x="1519" y="3101"/>
                  </a:lnTo>
                  <a:lnTo>
                    <a:pt x="1511" y="3087"/>
                  </a:lnTo>
                  <a:lnTo>
                    <a:pt x="1509" y="3070"/>
                  </a:lnTo>
                  <a:lnTo>
                    <a:pt x="1509" y="2965"/>
                  </a:lnTo>
                  <a:lnTo>
                    <a:pt x="1405" y="2958"/>
                  </a:lnTo>
                  <a:lnTo>
                    <a:pt x="1303" y="2942"/>
                  </a:lnTo>
                  <a:lnTo>
                    <a:pt x="1204" y="2920"/>
                  </a:lnTo>
                  <a:lnTo>
                    <a:pt x="1108" y="2891"/>
                  </a:lnTo>
                  <a:lnTo>
                    <a:pt x="1014" y="2856"/>
                  </a:lnTo>
                  <a:lnTo>
                    <a:pt x="925" y="2814"/>
                  </a:lnTo>
                  <a:lnTo>
                    <a:pt x="838" y="2765"/>
                  </a:lnTo>
                  <a:lnTo>
                    <a:pt x="756" y="2712"/>
                  </a:lnTo>
                  <a:lnTo>
                    <a:pt x="677" y="2653"/>
                  </a:lnTo>
                  <a:lnTo>
                    <a:pt x="603" y="2588"/>
                  </a:lnTo>
                  <a:lnTo>
                    <a:pt x="534" y="2519"/>
                  </a:lnTo>
                  <a:lnTo>
                    <a:pt x="469" y="2445"/>
                  </a:lnTo>
                  <a:lnTo>
                    <a:pt x="410" y="2366"/>
                  </a:lnTo>
                  <a:lnTo>
                    <a:pt x="357" y="2284"/>
                  </a:lnTo>
                  <a:lnTo>
                    <a:pt x="308" y="2197"/>
                  </a:lnTo>
                  <a:lnTo>
                    <a:pt x="266" y="2108"/>
                  </a:lnTo>
                  <a:lnTo>
                    <a:pt x="231" y="2014"/>
                  </a:lnTo>
                  <a:lnTo>
                    <a:pt x="202" y="1918"/>
                  </a:lnTo>
                  <a:lnTo>
                    <a:pt x="180" y="1819"/>
                  </a:lnTo>
                  <a:lnTo>
                    <a:pt x="165" y="1717"/>
                  </a:lnTo>
                  <a:lnTo>
                    <a:pt x="157" y="1613"/>
                  </a:lnTo>
                  <a:lnTo>
                    <a:pt x="52" y="1613"/>
                  </a:lnTo>
                  <a:lnTo>
                    <a:pt x="35" y="1611"/>
                  </a:lnTo>
                  <a:lnTo>
                    <a:pt x="21" y="1603"/>
                  </a:lnTo>
                  <a:lnTo>
                    <a:pt x="10" y="1591"/>
                  </a:lnTo>
                  <a:lnTo>
                    <a:pt x="2" y="1578"/>
                  </a:lnTo>
                  <a:lnTo>
                    <a:pt x="0" y="1561"/>
                  </a:lnTo>
                  <a:lnTo>
                    <a:pt x="2" y="1544"/>
                  </a:lnTo>
                  <a:lnTo>
                    <a:pt x="10" y="1531"/>
                  </a:lnTo>
                  <a:lnTo>
                    <a:pt x="21" y="1519"/>
                  </a:lnTo>
                  <a:lnTo>
                    <a:pt x="35" y="1511"/>
                  </a:lnTo>
                  <a:lnTo>
                    <a:pt x="52" y="1509"/>
                  </a:lnTo>
                  <a:lnTo>
                    <a:pt x="157" y="1509"/>
                  </a:lnTo>
                  <a:lnTo>
                    <a:pt x="165" y="1405"/>
                  </a:lnTo>
                  <a:lnTo>
                    <a:pt x="180" y="1303"/>
                  </a:lnTo>
                  <a:lnTo>
                    <a:pt x="202" y="1204"/>
                  </a:lnTo>
                  <a:lnTo>
                    <a:pt x="231" y="1108"/>
                  </a:lnTo>
                  <a:lnTo>
                    <a:pt x="266" y="1014"/>
                  </a:lnTo>
                  <a:lnTo>
                    <a:pt x="308" y="925"/>
                  </a:lnTo>
                  <a:lnTo>
                    <a:pt x="357" y="838"/>
                  </a:lnTo>
                  <a:lnTo>
                    <a:pt x="410" y="756"/>
                  </a:lnTo>
                  <a:lnTo>
                    <a:pt x="469" y="677"/>
                  </a:lnTo>
                  <a:lnTo>
                    <a:pt x="534" y="603"/>
                  </a:lnTo>
                  <a:lnTo>
                    <a:pt x="603" y="534"/>
                  </a:lnTo>
                  <a:lnTo>
                    <a:pt x="677" y="469"/>
                  </a:lnTo>
                  <a:lnTo>
                    <a:pt x="756" y="410"/>
                  </a:lnTo>
                  <a:lnTo>
                    <a:pt x="838" y="357"/>
                  </a:lnTo>
                  <a:lnTo>
                    <a:pt x="925" y="308"/>
                  </a:lnTo>
                  <a:lnTo>
                    <a:pt x="1014" y="266"/>
                  </a:lnTo>
                  <a:lnTo>
                    <a:pt x="1108" y="231"/>
                  </a:lnTo>
                  <a:lnTo>
                    <a:pt x="1204" y="202"/>
                  </a:lnTo>
                  <a:lnTo>
                    <a:pt x="1303" y="180"/>
                  </a:lnTo>
                  <a:lnTo>
                    <a:pt x="1405" y="165"/>
                  </a:lnTo>
                  <a:lnTo>
                    <a:pt x="1509" y="157"/>
                  </a:lnTo>
                  <a:lnTo>
                    <a:pt x="1509" y="52"/>
                  </a:lnTo>
                  <a:lnTo>
                    <a:pt x="1511" y="35"/>
                  </a:lnTo>
                  <a:lnTo>
                    <a:pt x="1519" y="21"/>
                  </a:lnTo>
                  <a:lnTo>
                    <a:pt x="1531" y="10"/>
                  </a:lnTo>
                  <a:lnTo>
                    <a:pt x="1544" y="2"/>
                  </a:lnTo>
                  <a:lnTo>
                    <a:pt x="1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232222"/>
                </a:solidFill>
                <a:effectLst/>
                <a:uLnTx/>
                <a:uFillTx/>
                <a:latin typeface="Open Sans"/>
                <a:ea typeface="+mn-ea"/>
                <a:cs typeface="+mn-cs"/>
              </a:endParaRPr>
            </a:p>
          </p:txBody>
        </p:sp>
        <p:sp>
          <p:nvSpPr>
            <p:cNvPr id="83" name="Freeform 204">
              <a:extLst>
                <a:ext uri="{FF2B5EF4-FFF2-40B4-BE49-F238E27FC236}">
                  <a16:creationId xmlns:a16="http://schemas.microsoft.com/office/drawing/2014/main" id="{C019B9A7-01F4-8FDF-CEEA-1B4F786AF06B}"/>
                </a:ext>
              </a:extLst>
            </p:cNvPr>
            <p:cNvSpPr>
              <a:spLocks noEditPoints="1"/>
            </p:cNvSpPr>
            <p:nvPr/>
          </p:nvSpPr>
          <p:spPr bwMode="auto">
            <a:xfrm>
              <a:off x="327" y="2025"/>
              <a:ext cx="270" cy="270"/>
            </a:xfrm>
            <a:custGeom>
              <a:avLst/>
              <a:gdLst>
                <a:gd name="T0" fmla="*/ 594 w 1352"/>
                <a:gd name="T1" fmla="*/ 429 h 1352"/>
                <a:gd name="T2" fmla="*/ 492 w 1352"/>
                <a:gd name="T3" fmla="*/ 492 h 1352"/>
                <a:gd name="T4" fmla="*/ 429 w 1352"/>
                <a:gd name="T5" fmla="*/ 594 h 1352"/>
                <a:gd name="T6" fmla="*/ 420 w 1352"/>
                <a:gd name="T7" fmla="*/ 718 h 1352"/>
                <a:gd name="T8" fmla="*/ 466 w 1352"/>
                <a:gd name="T9" fmla="*/ 830 h 1352"/>
                <a:gd name="T10" fmla="*/ 556 w 1352"/>
                <a:gd name="T11" fmla="*/ 907 h 1352"/>
                <a:gd name="T12" fmla="*/ 676 w 1352"/>
                <a:gd name="T13" fmla="*/ 936 h 1352"/>
                <a:gd name="T14" fmla="*/ 796 w 1352"/>
                <a:gd name="T15" fmla="*/ 907 h 1352"/>
                <a:gd name="T16" fmla="*/ 886 w 1352"/>
                <a:gd name="T17" fmla="*/ 830 h 1352"/>
                <a:gd name="T18" fmla="*/ 932 w 1352"/>
                <a:gd name="T19" fmla="*/ 718 h 1352"/>
                <a:gd name="T20" fmla="*/ 923 w 1352"/>
                <a:gd name="T21" fmla="*/ 594 h 1352"/>
                <a:gd name="T22" fmla="*/ 860 w 1352"/>
                <a:gd name="T23" fmla="*/ 492 h 1352"/>
                <a:gd name="T24" fmla="*/ 758 w 1352"/>
                <a:gd name="T25" fmla="*/ 429 h 1352"/>
                <a:gd name="T26" fmla="*/ 676 w 1352"/>
                <a:gd name="T27" fmla="*/ 0 h 1352"/>
                <a:gd name="T28" fmla="*/ 718 w 1352"/>
                <a:gd name="T29" fmla="*/ 21 h 1352"/>
                <a:gd name="T30" fmla="*/ 728 w 1352"/>
                <a:gd name="T31" fmla="*/ 316 h 1352"/>
                <a:gd name="T32" fmla="*/ 861 w 1352"/>
                <a:gd name="T33" fmla="*/ 363 h 1352"/>
                <a:gd name="T34" fmla="*/ 964 w 1352"/>
                <a:gd name="T35" fmla="*/ 454 h 1352"/>
                <a:gd name="T36" fmla="*/ 1027 w 1352"/>
                <a:gd name="T37" fmla="*/ 577 h 1352"/>
                <a:gd name="T38" fmla="*/ 1317 w 1352"/>
                <a:gd name="T39" fmla="*/ 626 h 1352"/>
                <a:gd name="T40" fmla="*/ 1349 w 1352"/>
                <a:gd name="T41" fmla="*/ 659 h 1352"/>
                <a:gd name="T42" fmla="*/ 1342 w 1352"/>
                <a:gd name="T43" fmla="*/ 706 h 1352"/>
                <a:gd name="T44" fmla="*/ 1301 w 1352"/>
                <a:gd name="T45" fmla="*/ 728 h 1352"/>
                <a:gd name="T46" fmla="*/ 1011 w 1352"/>
                <a:gd name="T47" fmla="*/ 819 h 1352"/>
                <a:gd name="T48" fmla="*/ 934 w 1352"/>
                <a:gd name="T49" fmla="*/ 934 h 1352"/>
                <a:gd name="T50" fmla="*/ 819 w 1352"/>
                <a:gd name="T51" fmla="*/ 1011 h 1352"/>
                <a:gd name="T52" fmla="*/ 728 w 1352"/>
                <a:gd name="T53" fmla="*/ 1301 h 1352"/>
                <a:gd name="T54" fmla="*/ 706 w 1352"/>
                <a:gd name="T55" fmla="*/ 1342 h 1352"/>
                <a:gd name="T56" fmla="*/ 659 w 1352"/>
                <a:gd name="T57" fmla="*/ 1349 h 1352"/>
                <a:gd name="T58" fmla="*/ 626 w 1352"/>
                <a:gd name="T59" fmla="*/ 1317 h 1352"/>
                <a:gd name="T60" fmla="*/ 577 w 1352"/>
                <a:gd name="T61" fmla="*/ 1027 h 1352"/>
                <a:gd name="T62" fmla="*/ 454 w 1352"/>
                <a:gd name="T63" fmla="*/ 964 h 1352"/>
                <a:gd name="T64" fmla="*/ 363 w 1352"/>
                <a:gd name="T65" fmla="*/ 861 h 1352"/>
                <a:gd name="T66" fmla="*/ 316 w 1352"/>
                <a:gd name="T67" fmla="*/ 728 h 1352"/>
                <a:gd name="T68" fmla="*/ 21 w 1352"/>
                <a:gd name="T69" fmla="*/ 718 h 1352"/>
                <a:gd name="T70" fmla="*/ 0 w 1352"/>
                <a:gd name="T71" fmla="*/ 676 h 1352"/>
                <a:gd name="T72" fmla="*/ 21 w 1352"/>
                <a:gd name="T73" fmla="*/ 634 h 1352"/>
                <a:gd name="T74" fmla="*/ 316 w 1352"/>
                <a:gd name="T75" fmla="*/ 624 h 1352"/>
                <a:gd name="T76" fmla="*/ 363 w 1352"/>
                <a:gd name="T77" fmla="*/ 491 h 1352"/>
                <a:gd name="T78" fmla="*/ 454 w 1352"/>
                <a:gd name="T79" fmla="*/ 388 h 1352"/>
                <a:gd name="T80" fmla="*/ 577 w 1352"/>
                <a:gd name="T81" fmla="*/ 325 h 1352"/>
                <a:gd name="T82" fmla="*/ 626 w 1352"/>
                <a:gd name="T83" fmla="*/ 35 h 1352"/>
                <a:gd name="T84" fmla="*/ 659 w 1352"/>
                <a:gd name="T85" fmla="*/ 3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2" h="1352">
                  <a:moveTo>
                    <a:pt x="676" y="416"/>
                  </a:moveTo>
                  <a:lnTo>
                    <a:pt x="634" y="420"/>
                  </a:lnTo>
                  <a:lnTo>
                    <a:pt x="594" y="429"/>
                  </a:lnTo>
                  <a:lnTo>
                    <a:pt x="556" y="445"/>
                  </a:lnTo>
                  <a:lnTo>
                    <a:pt x="522" y="466"/>
                  </a:lnTo>
                  <a:lnTo>
                    <a:pt x="492" y="492"/>
                  </a:lnTo>
                  <a:lnTo>
                    <a:pt x="466" y="522"/>
                  </a:lnTo>
                  <a:lnTo>
                    <a:pt x="445" y="556"/>
                  </a:lnTo>
                  <a:lnTo>
                    <a:pt x="429" y="594"/>
                  </a:lnTo>
                  <a:lnTo>
                    <a:pt x="420" y="634"/>
                  </a:lnTo>
                  <a:lnTo>
                    <a:pt x="416" y="676"/>
                  </a:lnTo>
                  <a:lnTo>
                    <a:pt x="420" y="718"/>
                  </a:lnTo>
                  <a:lnTo>
                    <a:pt x="429" y="758"/>
                  </a:lnTo>
                  <a:lnTo>
                    <a:pt x="445" y="796"/>
                  </a:lnTo>
                  <a:lnTo>
                    <a:pt x="466" y="830"/>
                  </a:lnTo>
                  <a:lnTo>
                    <a:pt x="492" y="860"/>
                  </a:lnTo>
                  <a:lnTo>
                    <a:pt x="522" y="886"/>
                  </a:lnTo>
                  <a:lnTo>
                    <a:pt x="556" y="907"/>
                  </a:lnTo>
                  <a:lnTo>
                    <a:pt x="594" y="923"/>
                  </a:lnTo>
                  <a:lnTo>
                    <a:pt x="634" y="932"/>
                  </a:lnTo>
                  <a:lnTo>
                    <a:pt x="676" y="936"/>
                  </a:lnTo>
                  <a:lnTo>
                    <a:pt x="718" y="932"/>
                  </a:lnTo>
                  <a:lnTo>
                    <a:pt x="758" y="923"/>
                  </a:lnTo>
                  <a:lnTo>
                    <a:pt x="796" y="907"/>
                  </a:lnTo>
                  <a:lnTo>
                    <a:pt x="830" y="886"/>
                  </a:lnTo>
                  <a:lnTo>
                    <a:pt x="860" y="860"/>
                  </a:lnTo>
                  <a:lnTo>
                    <a:pt x="886" y="830"/>
                  </a:lnTo>
                  <a:lnTo>
                    <a:pt x="907" y="796"/>
                  </a:lnTo>
                  <a:lnTo>
                    <a:pt x="923" y="758"/>
                  </a:lnTo>
                  <a:lnTo>
                    <a:pt x="932" y="718"/>
                  </a:lnTo>
                  <a:lnTo>
                    <a:pt x="936" y="676"/>
                  </a:lnTo>
                  <a:lnTo>
                    <a:pt x="932" y="634"/>
                  </a:lnTo>
                  <a:lnTo>
                    <a:pt x="923" y="594"/>
                  </a:lnTo>
                  <a:lnTo>
                    <a:pt x="907" y="556"/>
                  </a:lnTo>
                  <a:lnTo>
                    <a:pt x="886" y="522"/>
                  </a:lnTo>
                  <a:lnTo>
                    <a:pt x="860" y="492"/>
                  </a:lnTo>
                  <a:lnTo>
                    <a:pt x="830" y="466"/>
                  </a:lnTo>
                  <a:lnTo>
                    <a:pt x="796" y="445"/>
                  </a:lnTo>
                  <a:lnTo>
                    <a:pt x="758" y="429"/>
                  </a:lnTo>
                  <a:lnTo>
                    <a:pt x="718" y="420"/>
                  </a:lnTo>
                  <a:lnTo>
                    <a:pt x="676" y="416"/>
                  </a:lnTo>
                  <a:close/>
                  <a:moveTo>
                    <a:pt x="676" y="0"/>
                  </a:moveTo>
                  <a:lnTo>
                    <a:pt x="693" y="3"/>
                  </a:lnTo>
                  <a:lnTo>
                    <a:pt x="706" y="10"/>
                  </a:lnTo>
                  <a:lnTo>
                    <a:pt x="718" y="21"/>
                  </a:lnTo>
                  <a:lnTo>
                    <a:pt x="726" y="35"/>
                  </a:lnTo>
                  <a:lnTo>
                    <a:pt x="728" y="51"/>
                  </a:lnTo>
                  <a:lnTo>
                    <a:pt x="728" y="316"/>
                  </a:lnTo>
                  <a:lnTo>
                    <a:pt x="775" y="325"/>
                  </a:lnTo>
                  <a:lnTo>
                    <a:pt x="819" y="341"/>
                  </a:lnTo>
                  <a:lnTo>
                    <a:pt x="861" y="363"/>
                  </a:lnTo>
                  <a:lnTo>
                    <a:pt x="898" y="388"/>
                  </a:lnTo>
                  <a:lnTo>
                    <a:pt x="934" y="418"/>
                  </a:lnTo>
                  <a:lnTo>
                    <a:pt x="964" y="454"/>
                  </a:lnTo>
                  <a:lnTo>
                    <a:pt x="989" y="491"/>
                  </a:lnTo>
                  <a:lnTo>
                    <a:pt x="1011" y="533"/>
                  </a:lnTo>
                  <a:lnTo>
                    <a:pt x="1027" y="577"/>
                  </a:lnTo>
                  <a:lnTo>
                    <a:pt x="1036" y="624"/>
                  </a:lnTo>
                  <a:lnTo>
                    <a:pt x="1301" y="624"/>
                  </a:lnTo>
                  <a:lnTo>
                    <a:pt x="1317" y="626"/>
                  </a:lnTo>
                  <a:lnTo>
                    <a:pt x="1331" y="634"/>
                  </a:lnTo>
                  <a:lnTo>
                    <a:pt x="1342" y="646"/>
                  </a:lnTo>
                  <a:lnTo>
                    <a:pt x="1349" y="659"/>
                  </a:lnTo>
                  <a:lnTo>
                    <a:pt x="1352" y="676"/>
                  </a:lnTo>
                  <a:lnTo>
                    <a:pt x="1349" y="693"/>
                  </a:lnTo>
                  <a:lnTo>
                    <a:pt x="1342" y="706"/>
                  </a:lnTo>
                  <a:lnTo>
                    <a:pt x="1331" y="718"/>
                  </a:lnTo>
                  <a:lnTo>
                    <a:pt x="1317" y="726"/>
                  </a:lnTo>
                  <a:lnTo>
                    <a:pt x="1301" y="728"/>
                  </a:lnTo>
                  <a:lnTo>
                    <a:pt x="1036" y="728"/>
                  </a:lnTo>
                  <a:lnTo>
                    <a:pt x="1027" y="775"/>
                  </a:lnTo>
                  <a:lnTo>
                    <a:pt x="1011" y="819"/>
                  </a:lnTo>
                  <a:lnTo>
                    <a:pt x="989" y="861"/>
                  </a:lnTo>
                  <a:lnTo>
                    <a:pt x="964" y="898"/>
                  </a:lnTo>
                  <a:lnTo>
                    <a:pt x="934" y="934"/>
                  </a:lnTo>
                  <a:lnTo>
                    <a:pt x="898" y="964"/>
                  </a:lnTo>
                  <a:lnTo>
                    <a:pt x="861" y="989"/>
                  </a:lnTo>
                  <a:lnTo>
                    <a:pt x="819" y="1011"/>
                  </a:lnTo>
                  <a:lnTo>
                    <a:pt x="775" y="1027"/>
                  </a:lnTo>
                  <a:lnTo>
                    <a:pt x="728" y="1036"/>
                  </a:lnTo>
                  <a:lnTo>
                    <a:pt x="728" y="1301"/>
                  </a:lnTo>
                  <a:lnTo>
                    <a:pt x="726" y="1317"/>
                  </a:lnTo>
                  <a:lnTo>
                    <a:pt x="718" y="1331"/>
                  </a:lnTo>
                  <a:lnTo>
                    <a:pt x="706" y="1342"/>
                  </a:lnTo>
                  <a:lnTo>
                    <a:pt x="693" y="1349"/>
                  </a:lnTo>
                  <a:lnTo>
                    <a:pt x="676" y="1352"/>
                  </a:lnTo>
                  <a:lnTo>
                    <a:pt x="659" y="1349"/>
                  </a:lnTo>
                  <a:lnTo>
                    <a:pt x="646" y="1342"/>
                  </a:lnTo>
                  <a:lnTo>
                    <a:pt x="634" y="1331"/>
                  </a:lnTo>
                  <a:lnTo>
                    <a:pt x="626" y="1317"/>
                  </a:lnTo>
                  <a:lnTo>
                    <a:pt x="624" y="1301"/>
                  </a:lnTo>
                  <a:lnTo>
                    <a:pt x="624" y="1036"/>
                  </a:lnTo>
                  <a:lnTo>
                    <a:pt x="577" y="1027"/>
                  </a:lnTo>
                  <a:lnTo>
                    <a:pt x="533" y="1011"/>
                  </a:lnTo>
                  <a:lnTo>
                    <a:pt x="491" y="989"/>
                  </a:lnTo>
                  <a:lnTo>
                    <a:pt x="454" y="964"/>
                  </a:lnTo>
                  <a:lnTo>
                    <a:pt x="418" y="934"/>
                  </a:lnTo>
                  <a:lnTo>
                    <a:pt x="388" y="898"/>
                  </a:lnTo>
                  <a:lnTo>
                    <a:pt x="363" y="861"/>
                  </a:lnTo>
                  <a:lnTo>
                    <a:pt x="341" y="819"/>
                  </a:lnTo>
                  <a:lnTo>
                    <a:pt x="325" y="775"/>
                  </a:lnTo>
                  <a:lnTo>
                    <a:pt x="316" y="728"/>
                  </a:lnTo>
                  <a:lnTo>
                    <a:pt x="51" y="728"/>
                  </a:lnTo>
                  <a:lnTo>
                    <a:pt x="35" y="726"/>
                  </a:lnTo>
                  <a:lnTo>
                    <a:pt x="21" y="718"/>
                  </a:lnTo>
                  <a:lnTo>
                    <a:pt x="10" y="706"/>
                  </a:lnTo>
                  <a:lnTo>
                    <a:pt x="3" y="693"/>
                  </a:lnTo>
                  <a:lnTo>
                    <a:pt x="0" y="676"/>
                  </a:lnTo>
                  <a:lnTo>
                    <a:pt x="3" y="659"/>
                  </a:lnTo>
                  <a:lnTo>
                    <a:pt x="10" y="646"/>
                  </a:lnTo>
                  <a:lnTo>
                    <a:pt x="21" y="634"/>
                  </a:lnTo>
                  <a:lnTo>
                    <a:pt x="35" y="626"/>
                  </a:lnTo>
                  <a:lnTo>
                    <a:pt x="51" y="624"/>
                  </a:lnTo>
                  <a:lnTo>
                    <a:pt x="316" y="624"/>
                  </a:lnTo>
                  <a:lnTo>
                    <a:pt x="325" y="577"/>
                  </a:lnTo>
                  <a:lnTo>
                    <a:pt x="341" y="533"/>
                  </a:lnTo>
                  <a:lnTo>
                    <a:pt x="363" y="491"/>
                  </a:lnTo>
                  <a:lnTo>
                    <a:pt x="388" y="454"/>
                  </a:lnTo>
                  <a:lnTo>
                    <a:pt x="418" y="418"/>
                  </a:lnTo>
                  <a:lnTo>
                    <a:pt x="454" y="388"/>
                  </a:lnTo>
                  <a:lnTo>
                    <a:pt x="491" y="363"/>
                  </a:lnTo>
                  <a:lnTo>
                    <a:pt x="533" y="341"/>
                  </a:lnTo>
                  <a:lnTo>
                    <a:pt x="577" y="325"/>
                  </a:lnTo>
                  <a:lnTo>
                    <a:pt x="624" y="316"/>
                  </a:lnTo>
                  <a:lnTo>
                    <a:pt x="624" y="51"/>
                  </a:lnTo>
                  <a:lnTo>
                    <a:pt x="626" y="35"/>
                  </a:lnTo>
                  <a:lnTo>
                    <a:pt x="634" y="21"/>
                  </a:lnTo>
                  <a:lnTo>
                    <a:pt x="646" y="10"/>
                  </a:lnTo>
                  <a:lnTo>
                    <a:pt x="659" y="3"/>
                  </a:lnTo>
                  <a:lnTo>
                    <a:pt x="6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232222"/>
                </a:solidFill>
                <a:effectLst/>
                <a:uLnTx/>
                <a:uFillTx/>
                <a:latin typeface="Open Sans"/>
                <a:ea typeface="+mn-ea"/>
                <a:cs typeface="+mn-cs"/>
              </a:endParaRPr>
            </a:p>
          </p:txBody>
        </p:sp>
      </p:grpSp>
      <p:grpSp>
        <p:nvGrpSpPr>
          <p:cNvPr id="84" name="2nd Group">
            <a:extLst>
              <a:ext uri="{FF2B5EF4-FFF2-40B4-BE49-F238E27FC236}">
                <a16:creationId xmlns:a16="http://schemas.microsoft.com/office/drawing/2014/main" id="{71697224-75E4-AFF8-8752-627D17F22A3F}"/>
              </a:ext>
            </a:extLst>
          </p:cNvPr>
          <p:cNvGrpSpPr/>
          <p:nvPr/>
        </p:nvGrpSpPr>
        <p:grpSpPr>
          <a:xfrm>
            <a:off x="1819582" y="4111499"/>
            <a:ext cx="3189139" cy="2916670"/>
            <a:chOff x="1719427" y="4165963"/>
            <a:chExt cx="3206977" cy="2916670"/>
          </a:xfrm>
        </p:grpSpPr>
        <p:grpSp>
          <p:nvGrpSpPr>
            <p:cNvPr id="85" name="Group 84">
              <a:extLst>
                <a:ext uri="{FF2B5EF4-FFF2-40B4-BE49-F238E27FC236}">
                  <a16:creationId xmlns:a16="http://schemas.microsoft.com/office/drawing/2014/main" id="{5B08410F-6F15-10F6-9D0F-BA52715080DF}"/>
                </a:ext>
              </a:extLst>
            </p:cNvPr>
            <p:cNvGrpSpPr/>
            <p:nvPr/>
          </p:nvGrpSpPr>
          <p:grpSpPr>
            <a:xfrm flipV="1">
              <a:off x="2050511" y="4165963"/>
              <a:ext cx="2875893" cy="432724"/>
              <a:chOff x="1964949" y="2291541"/>
              <a:chExt cx="2302199" cy="319572"/>
            </a:xfrm>
          </p:grpSpPr>
          <p:cxnSp>
            <p:nvCxnSpPr>
              <p:cNvPr id="90" name="Straight Connector 89">
                <a:extLst>
                  <a:ext uri="{FF2B5EF4-FFF2-40B4-BE49-F238E27FC236}">
                    <a16:creationId xmlns:a16="http://schemas.microsoft.com/office/drawing/2014/main" id="{3CB430E7-12B0-EDF4-19F4-1F07AC3DE079}"/>
                  </a:ext>
                </a:extLst>
              </p:cNvPr>
              <p:cNvCxnSpPr>
                <a:cxnSpLocks/>
              </p:cNvCxnSpPr>
              <p:nvPr/>
            </p:nvCxnSpPr>
            <p:spPr>
              <a:xfrm flipH="1" flipV="1">
                <a:off x="3769182" y="2292099"/>
                <a:ext cx="497966" cy="319014"/>
              </a:xfrm>
              <a:prstGeom prst="line">
                <a:avLst/>
              </a:prstGeom>
              <a:ln>
                <a:solidFill>
                  <a:srgbClr val="DADADA"/>
                </a:solidFill>
                <a:prstDash val="sys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ED8F422-F7CE-7AD4-1172-6A18E771D388}"/>
                  </a:ext>
                </a:extLst>
              </p:cNvPr>
              <p:cNvCxnSpPr/>
              <p:nvPr/>
            </p:nvCxnSpPr>
            <p:spPr>
              <a:xfrm flipH="1">
                <a:off x="1964949" y="2291541"/>
                <a:ext cx="1813219" cy="0"/>
              </a:xfrm>
              <a:prstGeom prst="line">
                <a:avLst/>
              </a:prstGeom>
              <a:ln>
                <a:solidFill>
                  <a:srgbClr val="DADADA"/>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CC7B4183-106A-ABBF-8CF2-8B6B9CB23A9F}"/>
                </a:ext>
              </a:extLst>
            </p:cNvPr>
            <p:cNvGrpSpPr/>
            <p:nvPr/>
          </p:nvGrpSpPr>
          <p:grpSpPr>
            <a:xfrm>
              <a:off x="1719427" y="4290157"/>
              <a:ext cx="2927231" cy="2792476"/>
              <a:chOff x="692414" y="3464880"/>
              <a:chExt cx="2195424" cy="2094631"/>
            </a:xfrm>
          </p:grpSpPr>
          <p:sp>
            <p:nvSpPr>
              <p:cNvPr id="87" name="TextBox 86">
                <a:extLst>
                  <a:ext uri="{FF2B5EF4-FFF2-40B4-BE49-F238E27FC236}">
                    <a16:creationId xmlns:a16="http://schemas.microsoft.com/office/drawing/2014/main" id="{FA5420C9-A7B5-AB07-5094-9DA0D9641E50}"/>
                  </a:ext>
                </a:extLst>
              </p:cNvPr>
              <p:cNvSpPr txBox="1"/>
              <p:nvPr/>
            </p:nvSpPr>
            <p:spPr>
              <a:xfrm>
                <a:off x="726519" y="3464880"/>
                <a:ext cx="2022921" cy="2308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rgbClr val="232222"/>
                    </a:solidFill>
                    <a:effectLst/>
                    <a:uLnTx/>
                    <a:uFillTx/>
                    <a:latin typeface="Open Sans"/>
                    <a:ea typeface="" charset="0"/>
                    <a:cs typeface="Arial" panose="020B0604020202020204" pitchFamily="34" charset="0"/>
                  </a:rPr>
                  <a:t>Goals</a:t>
                </a:r>
              </a:p>
            </p:txBody>
          </p:sp>
          <p:sp>
            <p:nvSpPr>
              <p:cNvPr id="88" name="TextBox 87">
                <a:extLst>
                  <a:ext uri="{FF2B5EF4-FFF2-40B4-BE49-F238E27FC236}">
                    <a16:creationId xmlns:a16="http://schemas.microsoft.com/office/drawing/2014/main" id="{F633C3E3-93ED-0D84-B2F1-6F204A1EC97E}"/>
                  </a:ext>
                </a:extLst>
              </p:cNvPr>
              <p:cNvSpPr txBox="1"/>
              <p:nvPr/>
            </p:nvSpPr>
            <p:spPr>
              <a:xfrm>
                <a:off x="692414" y="3749817"/>
                <a:ext cx="2195424" cy="1809694"/>
              </a:xfrm>
              <a:prstGeom prst="rect">
                <a:avLst/>
              </a:prstGeom>
              <a:noFill/>
            </p:spPr>
            <p:txBody>
              <a:bodyPr wrap="square" rtlCol="0">
                <a:noAutofit/>
              </a:bodyPr>
              <a:lstStyle/>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rebuchet MS"/>
                    <a:ea typeface="+mn-ea"/>
                    <a:cs typeface="+mn-cs"/>
                  </a:rPr>
                  <a:t>Reduce avoidable conveyances and enable patients to be cared for in their preferred place</a:t>
                </a: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rebuchet MS"/>
                    <a:ea typeface="+mn-ea"/>
                    <a:cs typeface="+mn-cs"/>
                  </a:rPr>
                  <a:t>Empower paramedics with better clinical information at the point of care for </a:t>
                </a:r>
                <a:r>
                  <a:rPr kumimoji="0" lang="en-US" sz="1000" b="0" i="0" u="none" strike="noStrike" kern="1200" cap="none" spc="0" normalizeH="0" baseline="0" noProof="0" dirty="0" err="1">
                    <a:ln>
                      <a:noFill/>
                    </a:ln>
                    <a:solidFill>
                      <a:srgbClr val="000000"/>
                    </a:solidFill>
                    <a:effectLst/>
                    <a:uLnTx/>
                    <a:uFillTx/>
                    <a:latin typeface="Trebuchet MS"/>
                    <a:ea typeface="+mn-ea"/>
                    <a:cs typeface="+mn-cs"/>
                  </a:rPr>
                  <a:t>EoL</a:t>
                </a:r>
                <a:r>
                  <a:rPr kumimoji="0" lang="en-US" sz="1000" b="0" i="0" u="none" strike="noStrike" kern="1200" cap="none" spc="0" normalizeH="0" baseline="0" noProof="0" dirty="0">
                    <a:ln>
                      <a:noFill/>
                    </a:ln>
                    <a:solidFill>
                      <a:srgbClr val="000000"/>
                    </a:solidFill>
                    <a:effectLst/>
                    <a:uLnTx/>
                    <a:uFillTx/>
                    <a:latin typeface="Trebuchet MS"/>
                    <a:ea typeface="+mn-ea"/>
                    <a:cs typeface="+mn-cs"/>
                  </a:rPr>
                  <a:t> patients to support better clinical decision-making</a:t>
                </a: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rebuchet MS"/>
                    <a:ea typeface="+mn-ea"/>
                    <a:cs typeface="+mn-cs"/>
                  </a:rPr>
                  <a:t>Strengthen partnership working with GPs and community teams</a:t>
                </a:r>
              </a:p>
            </p:txBody>
          </p:sp>
        </p:grpSp>
      </p:grpSp>
      <p:pic>
        <p:nvPicPr>
          <p:cNvPr id="103" name="Graphic 102">
            <a:extLst>
              <a:ext uri="{FF2B5EF4-FFF2-40B4-BE49-F238E27FC236}">
                <a16:creationId xmlns:a16="http://schemas.microsoft.com/office/drawing/2014/main" id="{07BBDC7B-357F-6B44-87A5-F219AE2AAE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69424" y="2749545"/>
            <a:ext cx="424060" cy="454350"/>
          </a:xfrm>
          <a:prstGeom prst="rect">
            <a:avLst/>
          </a:prstGeom>
        </p:spPr>
      </p:pic>
      <p:sp>
        <p:nvSpPr>
          <p:cNvPr id="5" name="TextBox 4">
            <a:extLst>
              <a:ext uri="{FF2B5EF4-FFF2-40B4-BE49-F238E27FC236}">
                <a16:creationId xmlns:a16="http://schemas.microsoft.com/office/drawing/2014/main" id="{4BE88ECB-43E4-84F9-E3F7-78AB061894A0}"/>
              </a:ext>
            </a:extLst>
          </p:cNvPr>
          <p:cNvSpPr txBox="1"/>
          <p:nvPr/>
        </p:nvSpPr>
        <p:spPr>
          <a:xfrm>
            <a:off x="2255078" y="179155"/>
            <a:ext cx="7844589" cy="63109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B21DAC"/>
                </a:solidFill>
                <a:effectLst/>
                <a:uLnTx/>
                <a:uFillTx/>
                <a:latin typeface="Trebuchet MS"/>
                <a:ea typeface="+mn-ea"/>
                <a:cs typeface="+mn-cs"/>
              </a:rPr>
              <a:t>“Our decisions during an emergency are only as good as the information we can access. EPaCCS should be a lifeline, not a lucky find.”</a:t>
            </a:r>
          </a:p>
        </p:txBody>
      </p:sp>
      <p:sp>
        <p:nvSpPr>
          <p:cNvPr id="3" name="Freeform: Shape 2">
            <a:extLst>
              <a:ext uri="{FF2B5EF4-FFF2-40B4-BE49-F238E27FC236}">
                <a16:creationId xmlns:a16="http://schemas.microsoft.com/office/drawing/2014/main" id="{87439549-5985-FD06-ADD5-0E7A9EBD6ACC}"/>
              </a:ext>
            </a:extLst>
          </p:cNvPr>
          <p:cNvSpPr/>
          <p:nvPr/>
        </p:nvSpPr>
        <p:spPr>
          <a:xfrm>
            <a:off x="5388146" y="2854796"/>
            <a:ext cx="896683" cy="1148407"/>
          </a:xfrm>
          <a:custGeom>
            <a:avLst/>
            <a:gdLst>
              <a:gd name="connsiteX0" fmla="*/ 3433915 w 3807856"/>
              <a:gd name="connsiteY0" fmla="*/ 3402702 h 4876828"/>
              <a:gd name="connsiteX1" fmla="*/ 2919003 w 3807856"/>
              <a:gd name="connsiteY1" fmla="*/ 3244396 h 4876828"/>
              <a:gd name="connsiteX2" fmla="*/ 2915031 w 3807856"/>
              <a:gd name="connsiteY2" fmla="*/ 3197562 h 4876828"/>
              <a:gd name="connsiteX3" fmla="*/ 2828277 w 3807856"/>
              <a:gd name="connsiteY3" fmla="*/ 3087938 h 4876828"/>
              <a:gd name="connsiteX4" fmla="*/ 2509838 w 3807856"/>
              <a:gd name="connsiteY4" fmla="*/ 2928728 h 4876828"/>
              <a:gd name="connsiteX5" fmla="*/ 2509838 w 3807856"/>
              <a:gd name="connsiteY5" fmla="*/ 2701671 h 4876828"/>
              <a:gd name="connsiteX6" fmla="*/ 2957694 w 3807856"/>
              <a:gd name="connsiteY6" fmla="*/ 1975361 h 4876828"/>
              <a:gd name="connsiteX7" fmla="*/ 3000156 w 3807856"/>
              <a:gd name="connsiteY7" fmla="*/ 1975361 h 4876828"/>
              <a:gd name="connsiteX8" fmla="*/ 3272028 w 3807856"/>
              <a:gd name="connsiteY8" fmla="*/ 1739827 h 4876828"/>
              <a:gd name="connsiteX9" fmla="*/ 3205601 w 3807856"/>
              <a:gd name="connsiteY9" fmla="*/ 1537078 h 4876828"/>
              <a:gd name="connsiteX10" fmla="*/ 3120666 w 3807856"/>
              <a:gd name="connsiteY10" fmla="*/ 1474851 h 4876828"/>
              <a:gd name="connsiteX11" fmla="*/ 3120666 w 3807856"/>
              <a:gd name="connsiteY11" fmla="*/ 682266 h 4876828"/>
              <a:gd name="connsiteX12" fmla="*/ 2591105 w 3807856"/>
              <a:gd name="connsiteY12" fmla="*/ 152705 h 4876828"/>
              <a:gd name="connsiteX13" fmla="*/ 2579027 w 3807856"/>
              <a:gd name="connsiteY13" fmla="*/ 152714 h 4876828"/>
              <a:gd name="connsiteX14" fmla="*/ 2051866 w 3807856"/>
              <a:gd name="connsiteY14" fmla="*/ 0 h 4876828"/>
              <a:gd name="connsiteX15" fmla="*/ 1163260 w 3807856"/>
              <a:gd name="connsiteY15" fmla="*/ 200606 h 4876828"/>
              <a:gd name="connsiteX16" fmla="*/ 719490 w 3807856"/>
              <a:gd name="connsiteY16" fmla="*/ 371913 h 4876828"/>
              <a:gd name="connsiteX17" fmla="*/ 675065 w 3807856"/>
              <a:gd name="connsiteY17" fmla="*/ 409718 h 4876828"/>
              <a:gd name="connsiteX18" fmla="*/ 673627 w 3807856"/>
              <a:gd name="connsiteY18" fmla="*/ 468030 h 4876828"/>
              <a:gd name="connsiteX19" fmla="*/ 790061 w 3807856"/>
              <a:gd name="connsiteY19" fmla="*/ 637337 h 4876828"/>
              <a:gd name="connsiteX20" fmla="*/ 687200 w 3807856"/>
              <a:gd name="connsiteY20" fmla="*/ 1013127 h 4876828"/>
              <a:gd name="connsiteX21" fmla="*/ 687200 w 3807856"/>
              <a:gd name="connsiteY21" fmla="*/ 1478032 h 4876828"/>
              <a:gd name="connsiteX22" fmla="*/ 535848 w 3807856"/>
              <a:gd name="connsiteY22" fmla="*/ 1686220 h 4876828"/>
              <a:gd name="connsiteX23" fmla="*/ 602256 w 3807856"/>
              <a:gd name="connsiteY23" fmla="*/ 1888998 h 4876828"/>
              <a:gd name="connsiteX24" fmla="*/ 796814 w 3807856"/>
              <a:gd name="connsiteY24" fmla="*/ 1975352 h 4876828"/>
              <a:gd name="connsiteX25" fmla="*/ 850135 w 3807856"/>
              <a:gd name="connsiteY25" fmla="*/ 1975352 h 4876828"/>
              <a:gd name="connsiteX26" fmla="*/ 1298020 w 3807856"/>
              <a:gd name="connsiteY26" fmla="*/ 2701766 h 4876828"/>
              <a:gd name="connsiteX27" fmla="*/ 1298020 w 3807856"/>
              <a:gd name="connsiteY27" fmla="*/ 2928718 h 4876828"/>
              <a:gd name="connsiteX28" fmla="*/ 979570 w 3807856"/>
              <a:gd name="connsiteY28" fmla="*/ 3087929 h 4876828"/>
              <a:gd name="connsiteX29" fmla="*/ 892816 w 3807856"/>
              <a:gd name="connsiteY29" fmla="*/ 3197562 h 4876828"/>
              <a:gd name="connsiteX30" fmla="*/ 888844 w 3807856"/>
              <a:gd name="connsiteY30" fmla="*/ 3244387 h 4876828"/>
              <a:gd name="connsiteX31" fmla="*/ 373932 w 3807856"/>
              <a:gd name="connsiteY31" fmla="*/ 3402692 h 4876828"/>
              <a:gd name="connsiteX32" fmla="*/ 0 w 3807856"/>
              <a:gd name="connsiteY32" fmla="*/ 3908870 h 4876828"/>
              <a:gd name="connsiteX33" fmla="*/ 0 w 3807856"/>
              <a:gd name="connsiteY33" fmla="*/ 4805363 h 4876828"/>
              <a:gd name="connsiteX34" fmla="*/ 71438 w 3807856"/>
              <a:gd name="connsiteY34" fmla="*/ 4876800 h 4876828"/>
              <a:gd name="connsiteX35" fmla="*/ 142875 w 3807856"/>
              <a:gd name="connsiteY35" fmla="*/ 4805363 h 4876828"/>
              <a:gd name="connsiteX36" fmla="*/ 142875 w 3807856"/>
              <a:gd name="connsiteY36" fmla="*/ 3908879 h 4876828"/>
              <a:gd name="connsiteX37" fmla="*/ 415928 w 3807856"/>
              <a:gd name="connsiteY37" fmla="*/ 3539271 h 4876828"/>
              <a:gd name="connsiteX38" fmla="*/ 951528 w 3807856"/>
              <a:gd name="connsiteY38" fmla="*/ 3374603 h 4876828"/>
              <a:gd name="connsiteX39" fmla="*/ 1046064 w 3807856"/>
              <a:gd name="connsiteY39" fmla="*/ 3500657 h 4876828"/>
              <a:gd name="connsiteX40" fmla="*/ 938660 w 3807856"/>
              <a:gd name="connsiteY40" fmla="*/ 3608070 h 4876828"/>
              <a:gd name="connsiteX41" fmla="*/ 896664 w 3807856"/>
              <a:gd name="connsiteY41" fmla="*/ 3866807 h 4876828"/>
              <a:gd name="connsiteX42" fmla="*/ 1101166 w 3807856"/>
              <a:gd name="connsiteY42" fmla="*/ 4275801 h 4876828"/>
              <a:gd name="connsiteX43" fmla="*/ 906428 w 3807856"/>
              <a:gd name="connsiteY43" fmla="*/ 4275801 h 4876828"/>
              <a:gd name="connsiteX44" fmla="*/ 906428 w 3807856"/>
              <a:gd name="connsiteY44" fmla="*/ 4194534 h 4876828"/>
              <a:gd name="connsiteX45" fmla="*/ 834990 w 3807856"/>
              <a:gd name="connsiteY45" fmla="*/ 4123096 h 4876828"/>
              <a:gd name="connsiteX46" fmla="*/ 763553 w 3807856"/>
              <a:gd name="connsiteY46" fmla="*/ 4194534 h 4876828"/>
              <a:gd name="connsiteX47" fmla="*/ 763553 w 3807856"/>
              <a:gd name="connsiteY47" fmla="*/ 4275801 h 4876828"/>
              <a:gd name="connsiteX48" fmla="*/ 453219 w 3807856"/>
              <a:gd name="connsiteY48" fmla="*/ 4275801 h 4876828"/>
              <a:gd name="connsiteX49" fmla="*/ 381781 w 3807856"/>
              <a:gd name="connsiteY49" fmla="*/ 4347239 h 4876828"/>
              <a:gd name="connsiteX50" fmla="*/ 381781 w 3807856"/>
              <a:gd name="connsiteY50" fmla="*/ 4805363 h 4876828"/>
              <a:gd name="connsiteX51" fmla="*/ 453219 w 3807856"/>
              <a:gd name="connsiteY51" fmla="*/ 4876800 h 4876828"/>
              <a:gd name="connsiteX52" fmla="*/ 1216762 w 3807856"/>
              <a:gd name="connsiteY52" fmla="*/ 4876800 h 4876828"/>
              <a:gd name="connsiteX53" fmla="*/ 1288199 w 3807856"/>
              <a:gd name="connsiteY53" fmla="*/ 4805363 h 4876828"/>
              <a:gd name="connsiteX54" fmla="*/ 1288199 w 3807856"/>
              <a:gd name="connsiteY54" fmla="*/ 4649858 h 4876828"/>
              <a:gd name="connsiteX55" fmla="*/ 1381925 w 3807856"/>
              <a:gd name="connsiteY55" fmla="*/ 4837319 h 4876828"/>
              <a:gd name="connsiteX56" fmla="*/ 1445876 w 3807856"/>
              <a:gd name="connsiteY56" fmla="*/ 4876819 h 4876828"/>
              <a:gd name="connsiteX57" fmla="*/ 1477766 w 3807856"/>
              <a:gd name="connsiteY57" fmla="*/ 4869257 h 4876828"/>
              <a:gd name="connsiteX58" fmla="*/ 1509713 w 3807856"/>
              <a:gd name="connsiteY58" fmla="*/ 4773406 h 4876828"/>
              <a:gd name="connsiteX59" fmla="*/ 1024461 w 3807856"/>
              <a:gd name="connsiteY59" fmla="*/ 3802894 h 4876828"/>
              <a:gd name="connsiteX60" fmla="*/ 1039692 w 3807856"/>
              <a:gd name="connsiteY60" fmla="*/ 3709083 h 4876828"/>
              <a:gd name="connsiteX61" fmla="*/ 1190920 w 3807856"/>
              <a:gd name="connsiteY61" fmla="*/ 3557845 h 4876828"/>
              <a:gd name="connsiteX62" fmla="*/ 1197559 w 3807856"/>
              <a:gd name="connsiteY62" fmla="*/ 3464471 h 4876828"/>
              <a:gd name="connsiteX63" fmla="*/ 1035711 w 3807856"/>
              <a:gd name="connsiteY63" fmla="*/ 3248682 h 4876828"/>
              <a:gd name="connsiteX64" fmla="*/ 1031891 w 3807856"/>
              <a:gd name="connsiteY64" fmla="*/ 3230385 h 4876828"/>
              <a:gd name="connsiteX65" fmla="*/ 1043492 w 3807856"/>
              <a:gd name="connsiteY65" fmla="*/ 3215716 h 4876828"/>
              <a:gd name="connsiteX66" fmla="*/ 1324861 w 3807856"/>
              <a:gd name="connsiteY66" fmla="*/ 3075032 h 4876828"/>
              <a:gd name="connsiteX67" fmla="*/ 1523495 w 3807856"/>
              <a:gd name="connsiteY67" fmla="*/ 3756060 h 4876828"/>
              <a:gd name="connsiteX68" fmla="*/ 1612078 w 3807856"/>
              <a:gd name="connsiteY68" fmla="*/ 3804647 h 4876828"/>
              <a:gd name="connsiteX69" fmla="*/ 1660655 w 3807856"/>
              <a:gd name="connsiteY69" fmla="*/ 3716065 h 4876828"/>
              <a:gd name="connsiteX70" fmla="*/ 1629347 w 3807856"/>
              <a:gd name="connsiteY70" fmla="*/ 3608718 h 4876828"/>
              <a:gd name="connsiteX71" fmla="*/ 1903952 w 3807856"/>
              <a:gd name="connsiteY71" fmla="*/ 3655133 h 4876828"/>
              <a:gd name="connsiteX72" fmla="*/ 2178539 w 3807856"/>
              <a:gd name="connsiteY72" fmla="*/ 3608765 h 4876828"/>
              <a:gd name="connsiteX73" fmla="*/ 1903943 w 3807856"/>
              <a:gd name="connsiteY73" fmla="*/ 4550217 h 4876828"/>
              <a:gd name="connsiteX74" fmla="*/ 1749771 w 3807856"/>
              <a:gd name="connsiteY74" fmla="*/ 4021636 h 4876828"/>
              <a:gd name="connsiteX75" fmla="*/ 1661189 w 3807856"/>
              <a:gd name="connsiteY75" fmla="*/ 3973049 h 4876828"/>
              <a:gd name="connsiteX76" fmla="*/ 1612611 w 3807856"/>
              <a:gd name="connsiteY76" fmla="*/ 4061632 h 4876828"/>
              <a:gd name="connsiteX77" fmla="*/ 1835363 w 3807856"/>
              <a:gd name="connsiteY77" fmla="*/ 4825346 h 4876828"/>
              <a:gd name="connsiteX78" fmla="*/ 1903943 w 3807856"/>
              <a:gd name="connsiteY78" fmla="*/ 4876781 h 4876828"/>
              <a:gd name="connsiteX79" fmla="*/ 1972523 w 3807856"/>
              <a:gd name="connsiteY79" fmla="*/ 4825346 h 4876828"/>
              <a:gd name="connsiteX80" fmla="*/ 2483034 w 3807856"/>
              <a:gd name="connsiteY80" fmla="*/ 3075032 h 4876828"/>
              <a:gd name="connsiteX81" fmla="*/ 2764393 w 3807856"/>
              <a:gd name="connsiteY81" fmla="*/ 3215716 h 4876828"/>
              <a:gd name="connsiteX82" fmla="*/ 2776004 w 3807856"/>
              <a:gd name="connsiteY82" fmla="*/ 3230375 h 4876828"/>
              <a:gd name="connsiteX83" fmla="*/ 2772185 w 3807856"/>
              <a:gd name="connsiteY83" fmla="*/ 3248682 h 4876828"/>
              <a:gd name="connsiteX84" fmla="*/ 2610336 w 3807856"/>
              <a:gd name="connsiteY84" fmla="*/ 3464471 h 4876828"/>
              <a:gd name="connsiteX85" fmla="*/ 2616965 w 3807856"/>
              <a:gd name="connsiteY85" fmla="*/ 3557854 h 4876828"/>
              <a:gd name="connsiteX86" fmla="*/ 2768203 w 3807856"/>
              <a:gd name="connsiteY86" fmla="*/ 3709092 h 4876828"/>
              <a:gd name="connsiteX87" fmla="*/ 2783434 w 3807856"/>
              <a:gd name="connsiteY87" fmla="*/ 3802894 h 4876828"/>
              <a:gd name="connsiteX88" fmla="*/ 2298154 w 3807856"/>
              <a:gd name="connsiteY88" fmla="*/ 4773416 h 4876828"/>
              <a:gd name="connsiteX89" fmla="*/ 2330101 w 3807856"/>
              <a:gd name="connsiteY89" fmla="*/ 4869266 h 4876828"/>
              <a:gd name="connsiteX90" fmla="*/ 2362000 w 3807856"/>
              <a:gd name="connsiteY90" fmla="*/ 4876829 h 4876828"/>
              <a:gd name="connsiteX91" fmla="*/ 2425951 w 3807856"/>
              <a:gd name="connsiteY91" fmla="*/ 4837329 h 4876828"/>
              <a:gd name="connsiteX92" fmla="*/ 2911202 w 3807856"/>
              <a:gd name="connsiteY92" fmla="*/ 3866817 h 4876828"/>
              <a:gd name="connsiteX93" fmla="*/ 2869225 w 3807856"/>
              <a:gd name="connsiteY93" fmla="*/ 3608080 h 4876828"/>
              <a:gd name="connsiteX94" fmla="*/ 2761802 w 3807856"/>
              <a:gd name="connsiteY94" fmla="*/ 3500657 h 4876828"/>
              <a:gd name="connsiteX95" fmla="*/ 2856329 w 3807856"/>
              <a:gd name="connsiteY95" fmla="*/ 3374612 h 4876828"/>
              <a:gd name="connsiteX96" fmla="*/ 3391938 w 3807856"/>
              <a:gd name="connsiteY96" fmla="*/ 3539290 h 4876828"/>
              <a:gd name="connsiteX97" fmla="*/ 3664982 w 3807856"/>
              <a:gd name="connsiteY97" fmla="*/ 3908898 h 4876828"/>
              <a:gd name="connsiteX98" fmla="*/ 3664982 w 3807856"/>
              <a:gd name="connsiteY98" fmla="*/ 4805363 h 4876828"/>
              <a:gd name="connsiteX99" fmla="*/ 3736420 w 3807856"/>
              <a:gd name="connsiteY99" fmla="*/ 4876800 h 4876828"/>
              <a:gd name="connsiteX100" fmla="*/ 3807857 w 3807856"/>
              <a:gd name="connsiteY100" fmla="*/ 4805363 h 4876828"/>
              <a:gd name="connsiteX101" fmla="*/ 3807857 w 3807856"/>
              <a:gd name="connsiteY101" fmla="*/ 3908879 h 4876828"/>
              <a:gd name="connsiteX102" fmla="*/ 3433915 w 3807856"/>
              <a:gd name="connsiteY102" fmla="*/ 3402702 h 4876828"/>
              <a:gd name="connsiteX103" fmla="*/ 1145305 w 3807856"/>
              <a:gd name="connsiteY103" fmla="*/ 4733925 h 4876828"/>
              <a:gd name="connsiteX104" fmla="*/ 524637 w 3807856"/>
              <a:gd name="connsiteY104" fmla="*/ 4733925 h 4876828"/>
              <a:gd name="connsiteX105" fmla="*/ 524637 w 3807856"/>
              <a:gd name="connsiteY105" fmla="*/ 4418676 h 4876828"/>
              <a:gd name="connsiteX106" fmla="*/ 763534 w 3807856"/>
              <a:gd name="connsiteY106" fmla="*/ 4418676 h 4876828"/>
              <a:gd name="connsiteX107" fmla="*/ 763534 w 3807856"/>
              <a:gd name="connsiteY107" fmla="*/ 4423591 h 4876828"/>
              <a:gd name="connsiteX108" fmla="*/ 834971 w 3807856"/>
              <a:gd name="connsiteY108" fmla="*/ 4495029 h 4876828"/>
              <a:gd name="connsiteX109" fmla="*/ 906409 w 3807856"/>
              <a:gd name="connsiteY109" fmla="*/ 4423591 h 4876828"/>
              <a:gd name="connsiteX110" fmla="*/ 906409 w 3807856"/>
              <a:gd name="connsiteY110" fmla="*/ 4418676 h 4876828"/>
              <a:gd name="connsiteX111" fmla="*/ 1145305 w 3807856"/>
              <a:gd name="connsiteY111" fmla="*/ 4418676 h 4876828"/>
              <a:gd name="connsiteX112" fmla="*/ 1145305 w 3807856"/>
              <a:gd name="connsiteY112" fmla="*/ 4733925 h 4876828"/>
              <a:gd name="connsiteX113" fmla="*/ 1222258 w 3807856"/>
              <a:gd name="connsiteY113" fmla="*/ 330727 h 4876828"/>
              <a:gd name="connsiteX114" fmla="*/ 2051866 w 3807856"/>
              <a:gd name="connsiteY114" fmla="*/ 142875 h 4876828"/>
              <a:gd name="connsiteX115" fmla="*/ 2599697 w 3807856"/>
              <a:gd name="connsiteY115" fmla="*/ 399450 h 4876828"/>
              <a:gd name="connsiteX116" fmla="*/ 2690060 w 3807856"/>
              <a:gd name="connsiteY116" fmla="*/ 444627 h 4876828"/>
              <a:gd name="connsiteX117" fmla="*/ 2735237 w 3807856"/>
              <a:gd name="connsiteY117" fmla="*/ 354263 h 4876828"/>
              <a:gd name="connsiteX118" fmla="*/ 2720673 w 3807856"/>
              <a:gd name="connsiteY118" fmla="*/ 317983 h 4876828"/>
              <a:gd name="connsiteX119" fmla="*/ 2977801 w 3807856"/>
              <a:gd name="connsiteY119" fmla="*/ 682266 h 4876828"/>
              <a:gd name="connsiteX120" fmla="*/ 2977801 w 3807856"/>
              <a:gd name="connsiteY120" fmla="*/ 1450724 h 4876828"/>
              <a:gd name="connsiteX121" fmla="*/ 2896534 w 3807856"/>
              <a:gd name="connsiteY121" fmla="*/ 1450724 h 4876828"/>
              <a:gd name="connsiteX122" fmla="*/ 2815266 w 3807856"/>
              <a:gd name="connsiteY122" fmla="*/ 1369457 h 4876828"/>
              <a:gd name="connsiteX123" fmla="*/ 2815266 w 3807856"/>
              <a:gd name="connsiteY123" fmla="*/ 1293095 h 4876828"/>
              <a:gd name="connsiteX124" fmla="*/ 2565273 w 3807856"/>
              <a:gd name="connsiteY124" fmla="*/ 708108 h 4876828"/>
              <a:gd name="connsiteX125" fmla="*/ 2493245 w 3807856"/>
              <a:gd name="connsiteY125" fmla="*/ 690496 h 4876828"/>
              <a:gd name="connsiteX126" fmla="*/ 1125884 w 3807856"/>
              <a:gd name="connsiteY126" fmla="*/ 712994 h 4876828"/>
              <a:gd name="connsiteX127" fmla="*/ 847411 w 3807856"/>
              <a:gd name="connsiteY127" fmla="*/ 481784 h 4876828"/>
              <a:gd name="connsiteX128" fmla="*/ 1222258 w 3807856"/>
              <a:gd name="connsiteY128" fmla="*/ 330727 h 4876828"/>
              <a:gd name="connsiteX129" fmla="*/ 2366972 w 3807856"/>
              <a:gd name="connsiteY129" fmla="*/ 2962675 h 4876828"/>
              <a:gd name="connsiteX130" fmla="*/ 2230536 w 3807856"/>
              <a:gd name="connsiteY130" fmla="*/ 3430467 h 4876828"/>
              <a:gd name="connsiteX131" fmla="*/ 1903943 w 3807856"/>
              <a:gd name="connsiteY131" fmla="*/ 3512277 h 4876828"/>
              <a:gd name="connsiteX132" fmla="*/ 1577359 w 3807856"/>
              <a:gd name="connsiteY132" fmla="*/ 3430543 h 4876828"/>
              <a:gd name="connsiteX133" fmla="*/ 1440895 w 3807856"/>
              <a:gd name="connsiteY133" fmla="*/ 2962675 h 4876828"/>
              <a:gd name="connsiteX134" fmla="*/ 1440895 w 3807856"/>
              <a:gd name="connsiteY134" fmla="*/ 2785443 h 4876828"/>
              <a:gd name="connsiteX135" fmla="*/ 1903933 w 3807856"/>
              <a:gd name="connsiteY135" fmla="*/ 2891619 h 4876828"/>
              <a:gd name="connsiteX136" fmla="*/ 2366972 w 3807856"/>
              <a:gd name="connsiteY136" fmla="*/ 2785377 h 4876828"/>
              <a:gd name="connsiteX137" fmla="*/ 2366972 w 3807856"/>
              <a:gd name="connsiteY137" fmla="*/ 2962675 h 4876828"/>
              <a:gd name="connsiteX138" fmla="*/ 1903933 w 3807856"/>
              <a:gd name="connsiteY138" fmla="*/ 2748734 h 4876828"/>
              <a:gd name="connsiteX139" fmla="*/ 982780 w 3807856"/>
              <a:gd name="connsiteY139" fmla="*/ 1827571 h 4876828"/>
              <a:gd name="connsiteX140" fmla="*/ 911343 w 3807856"/>
              <a:gd name="connsiteY140" fmla="*/ 1756134 h 4876828"/>
              <a:gd name="connsiteX141" fmla="*/ 839905 w 3807856"/>
              <a:gd name="connsiteY141" fmla="*/ 1827571 h 4876828"/>
              <a:gd name="connsiteX142" fmla="*/ 839905 w 3807856"/>
              <a:gd name="connsiteY142" fmla="*/ 1832486 h 4876828"/>
              <a:gd name="connsiteX143" fmla="*/ 796814 w 3807856"/>
              <a:gd name="connsiteY143" fmla="*/ 1832486 h 4876828"/>
              <a:gd name="connsiteX144" fmla="*/ 708203 w 3807856"/>
              <a:gd name="connsiteY144" fmla="*/ 1793138 h 4876828"/>
              <a:gd name="connsiteX145" fmla="*/ 678009 w 3807856"/>
              <a:gd name="connsiteY145" fmla="*/ 1700470 h 4876828"/>
              <a:gd name="connsiteX146" fmla="*/ 807730 w 3807856"/>
              <a:gd name="connsiteY146" fmla="*/ 1593590 h 4876828"/>
              <a:gd name="connsiteX147" fmla="*/ 911343 w 3807856"/>
              <a:gd name="connsiteY147" fmla="*/ 1593590 h 4876828"/>
              <a:gd name="connsiteX148" fmla="*/ 1135485 w 3807856"/>
              <a:gd name="connsiteY148" fmla="*/ 1369447 h 4876828"/>
              <a:gd name="connsiteX149" fmla="*/ 1135485 w 3807856"/>
              <a:gd name="connsiteY149" fmla="*/ 1099814 h 4876828"/>
              <a:gd name="connsiteX150" fmla="*/ 1064047 w 3807856"/>
              <a:gd name="connsiteY150" fmla="*/ 1028376 h 4876828"/>
              <a:gd name="connsiteX151" fmla="*/ 992610 w 3807856"/>
              <a:gd name="connsiteY151" fmla="*/ 1099814 h 4876828"/>
              <a:gd name="connsiteX152" fmla="*/ 992610 w 3807856"/>
              <a:gd name="connsiteY152" fmla="*/ 1369447 h 4876828"/>
              <a:gd name="connsiteX153" fmla="*/ 911343 w 3807856"/>
              <a:gd name="connsiteY153" fmla="*/ 1450715 h 4876828"/>
              <a:gd name="connsiteX154" fmla="*/ 830075 w 3807856"/>
              <a:gd name="connsiteY154" fmla="*/ 1450715 h 4876828"/>
              <a:gd name="connsiteX155" fmla="*/ 830075 w 3807856"/>
              <a:gd name="connsiteY155" fmla="*/ 1013127 h 4876828"/>
              <a:gd name="connsiteX156" fmla="*/ 895379 w 3807856"/>
              <a:gd name="connsiteY156" fmla="*/ 734939 h 4876828"/>
              <a:gd name="connsiteX157" fmla="*/ 1050122 w 3807856"/>
              <a:gd name="connsiteY157" fmla="*/ 834685 h 4876828"/>
              <a:gd name="connsiteX158" fmla="*/ 1622832 w 3807856"/>
              <a:gd name="connsiteY158" fmla="*/ 973569 h 4876828"/>
              <a:gd name="connsiteX159" fmla="*/ 2491893 w 3807856"/>
              <a:gd name="connsiteY159" fmla="*/ 840476 h 4876828"/>
              <a:gd name="connsiteX160" fmla="*/ 2672401 w 3807856"/>
              <a:gd name="connsiteY160" fmla="*/ 1293086 h 4876828"/>
              <a:gd name="connsiteX161" fmla="*/ 2672401 w 3807856"/>
              <a:gd name="connsiteY161" fmla="*/ 1369447 h 4876828"/>
              <a:gd name="connsiteX162" fmla="*/ 2896543 w 3807856"/>
              <a:gd name="connsiteY162" fmla="*/ 1593590 h 4876828"/>
              <a:gd name="connsiteX163" fmla="*/ 3011072 w 3807856"/>
              <a:gd name="connsiteY163" fmla="*/ 1593590 h 4876828"/>
              <a:gd name="connsiteX164" fmla="*/ 3099683 w 3807856"/>
              <a:gd name="connsiteY164" fmla="*/ 1632937 h 4876828"/>
              <a:gd name="connsiteX165" fmla="*/ 3129877 w 3807856"/>
              <a:gd name="connsiteY165" fmla="*/ 1725597 h 4876828"/>
              <a:gd name="connsiteX166" fmla="*/ 3000175 w 3807856"/>
              <a:gd name="connsiteY166" fmla="*/ 1832486 h 4876828"/>
              <a:gd name="connsiteX167" fmla="*/ 2967943 w 3807856"/>
              <a:gd name="connsiteY167" fmla="*/ 1832486 h 4876828"/>
              <a:gd name="connsiteX168" fmla="*/ 2967943 w 3807856"/>
              <a:gd name="connsiteY168" fmla="*/ 1828314 h 4876828"/>
              <a:gd name="connsiteX169" fmla="*/ 2896534 w 3807856"/>
              <a:gd name="connsiteY169" fmla="*/ 1756877 h 4876828"/>
              <a:gd name="connsiteX170" fmla="*/ 2896505 w 3807856"/>
              <a:gd name="connsiteY170" fmla="*/ 1756877 h 4876828"/>
              <a:gd name="connsiteX171" fmla="*/ 2825068 w 3807856"/>
              <a:gd name="connsiteY171" fmla="*/ 1828257 h 4876828"/>
              <a:gd name="connsiteX172" fmla="*/ 1903933 w 3807856"/>
              <a:gd name="connsiteY172" fmla="*/ 2748734 h 487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3807856" h="4876828">
                <a:moveTo>
                  <a:pt x="3433915" y="3402702"/>
                </a:moveTo>
                <a:lnTo>
                  <a:pt x="2919003" y="3244396"/>
                </a:lnTo>
                <a:cubicBezTo>
                  <a:pt x="2919841" y="3228842"/>
                  <a:pt x="2918698" y="3213107"/>
                  <a:pt x="2915031" y="3197562"/>
                </a:cubicBezTo>
                <a:cubicBezTo>
                  <a:pt x="2903754" y="3149832"/>
                  <a:pt x="2872140" y="3109875"/>
                  <a:pt x="2828277" y="3087938"/>
                </a:cubicBezTo>
                <a:lnTo>
                  <a:pt x="2509838" y="2928728"/>
                </a:lnTo>
                <a:lnTo>
                  <a:pt x="2509838" y="2701671"/>
                </a:lnTo>
                <a:cubicBezTo>
                  <a:pt x="2748087" y="2535974"/>
                  <a:pt x="2915764" y="2275513"/>
                  <a:pt x="2957694" y="1975361"/>
                </a:cubicBezTo>
                <a:lnTo>
                  <a:pt x="3000156" y="1975361"/>
                </a:lnTo>
                <a:cubicBezTo>
                  <a:pt x="3139383" y="1975361"/>
                  <a:pt x="3258807" y="1871910"/>
                  <a:pt x="3272028" y="1739827"/>
                </a:cubicBezTo>
                <a:cubicBezTo>
                  <a:pt x="3279438" y="1665808"/>
                  <a:pt x="3255226" y="1591913"/>
                  <a:pt x="3205601" y="1537078"/>
                </a:cubicBezTo>
                <a:cubicBezTo>
                  <a:pt x="3181588" y="1510532"/>
                  <a:pt x="3152566" y="1489529"/>
                  <a:pt x="3120666" y="1474851"/>
                </a:cubicBezTo>
                <a:lnTo>
                  <a:pt x="3120666" y="682266"/>
                </a:lnTo>
                <a:cubicBezTo>
                  <a:pt x="3120666" y="390268"/>
                  <a:pt x="2883113" y="152705"/>
                  <a:pt x="2591105" y="152705"/>
                </a:cubicBezTo>
                <a:cubicBezTo>
                  <a:pt x="2590733" y="152705"/>
                  <a:pt x="2585761" y="152705"/>
                  <a:pt x="2579027" y="152714"/>
                </a:cubicBezTo>
                <a:cubicBezTo>
                  <a:pt x="2450411" y="57845"/>
                  <a:pt x="2261464" y="0"/>
                  <a:pt x="2051866" y="0"/>
                </a:cubicBezTo>
                <a:cubicBezTo>
                  <a:pt x="1605629" y="0"/>
                  <a:pt x="1400623" y="92964"/>
                  <a:pt x="1163260" y="200606"/>
                </a:cubicBezTo>
                <a:cubicBezTo>
                  <a:pt x="1036453" y="258108"/>
                  <a:pt x="905342" y="317564"/>
                  <a:pt x="719490" y="371913"/>
                </a:cubicBezTo>
                <a:cubicBezTo>
                  <a:pt x="699983" y="377619"/>
                  <a:pt x="683819" y="391363"/>
                  <a:pt x="675065" y="409718"/>
                </a:cubicBezTo>
                <a:cubicBezTo>
                  <a:pt x="666312" y="428063"/>
                  <a:pt x="665788" y="449275"/>
                  <a:pt x="673627" y="468030"/>
                </a:cubicBezTo>
                <a:cubicBezTo>
                  <a:pt x="675799" y="473231"/>
                  <a:pt x="707717" y="547326"/>
                  <a:pt x="790061" y="637337"/>
                </a:cubicBezTo>
                <a:cubicBezTo>
                  <a:pt x="754504" y="681104"/>
                  <a:pt x="687200" y="793033"/>
                  <a:pt x="687200" y="1013127"/>
                </a:cubicBezTo>
                <a:lnTo>
                  <a:pt x="687200" y="1478032"/>
                </a:lnTo>
                <a:cubicBezTo>
                  <a:pt x="604999" y="1517228"/>
                  <a:pt x="545002" y="1594866"/>
                  <a:pt x="535848" y="1686220"/>
                </a:cubicBezTo>
                <a:cubicBezTo>
                  <a:pt x="528428" y="1760239"/>
                  <a:pt x="552631" y="1834144"/>
                  <a:pt x="602256" y="1888998"/>
                </a:cubicBezTo>
                <a:cubicBezTo>
                  <a:pt x="651910" y="1943881"/>
                  <a:pt x="722824" y="1975352"/>
                  <a:pt x="796814" y="1975352"/>
                </a:cubicBezTo>
                <a:lnTo>
                  <a:pt x="850135" y="1975352"/>
                </a:lnTo>
                <a:cubicBezTo>
                  <a:pt x="892026" y="2275599"/>
                  <a:pt x="1059713" y="2536089"/>
                  <a:pt x="1298020" y="2701766"/>
                </a:cubicBezTo>
                <a:lnTo>
                  <a:pt x="1298020" y="2928718"/>
                </a:lnTo>
                <a:lnTo>
                  <a:pt x="979570" y="3087929"/>
                </a:lnTo>
                <a:cubicBezTo>
                  <a:pt x="935707" y="3109875"/>
                  <a:pt x="904085" y="3149832"/>
                  <a:pt x="892816" y="3197562"/>
                </a:cubicBezTo>
                <a:cubicBezTo>
                  <a:pt x="889149" y="3213097"/>
                  <a:pt x="888016" y="3228832"/>
                  <a:pt x="888844" y="3244387"/>
                </a:cubicBezTo>
                <a:lnTo>
                  <a:pt x="373932" y="3402692"/>
                </a:lnTo>
                <a:cubicBezTo>
                  <a:pt x="150276" y="3471463"/>
                  <a:pt x="0" y="3674869"/>
                  <a:pt x="0" y="3908870"/>
                </a:cubicBezTo>
                <a:lnTo>
                  <a:pt x="0" y="4805363"/>
                </a:lnTo>
                <a:cubicBezTo>
                  <a:pt x="0" y="4844825"/>
                  <a:pt x="31985" y="4876800"/>
                  <a:pt x="71438" y="4876800"/>
                </a:cubicBezTo>
                <a:cubicBezTo>
                  <a:pt x="110890" y="4876800"/>
                  <a:pt x="142875" y="4844825"/>
                  <a:pt x="142875" y="4805363"/>
                </a:cubicBezTo>
                <a:lnTo>
                  <a:pt x="142875" y="3908879"/>
                </a:lnTo>
                <a:cubicBezTo>
                  <a:pt x="142875" y="3738020"/>
                  <a:pt x="252603" y="3589487"/>
                  <a:pt x="415928" y="3539271"/>
                </a:cubicBezTo>
                <a:lnTo>
                  <a:pt x="951528" y="3374603"/>
                </a:lnTo>
                <a:lnTo>
                  <a:pt x="1046064" y="3500657"/>
                </a:lnTo>
                <a:lnTo>
                  <a:pt x="938660" y="3608070"/>
                </a:lnTo>
                <a:cubicBezTo>
                  <a:pt x="870328" y="3676393"/>
                  <a:pt x="853450" y="3780368"/>
                  <a:pt x="896664" y="3866807"/>
                </a:cubicBezTo>
                <a:lnTo>
                  <a:pt x="1101166" y="4275801"/>
                </a:lnTo>
                <a:lnTo>
                  <a:pt x="906428" y="4275801"/>
                </a:lnTo>
                <a:lnTo>
                  <a:pt x="906428" y="4194534"/>
                </a:lnTo>
                <a:cubicBezTo>
                  <a:pt x="906428" y="4155072"/>
                  <a:pt x="874443" y="4123096"/>
                  <a:pt x="834990" y="4123096"/>
                </a:cubicBezTo>
                <a:cubicBezTo>
                  <a:pt x="795538" y="4123096"/>
                  <a:pt x="763553" y="4155072"/>
                  <a:pt x="763553" y="4194534"/>
                </a:cubicBezTo>
                <a:lnTo>
                  <a:pt x="763553" y="4275801"/>
                </a:lnTo>
                <a:lnTo>
                  <a:pt x="453219" y="4275801"/>
                </a:lnTo>
                <a:cubicBezTo>
                  <a:pt x="413766" y="4275801"/>
                  <a:pt x="381781" y="4307777"/>
                  <a:pt x="381781" y="4347239"/>
                </a:cubicBezTo>
                <a:lnTo>
                  <a:pt x="381781" y="4805363"/>
                </a:lnTo>
                <a:cubicBezTo>
                  <a:pt x="381781" y="4844825"/>
                  <a:pt x="413766" y="4876800"/>
                  <a:pt x="453219" y="4876800"/>
                </a:cubicBezTo>
                <a:lnTo>
                  <a:pt x="1216762" y="4876800"/>
                </a:lnTo>
                <a:cubicBezTo>
                  <a:pt x="1256214" y="4876800"/>
                  <a:pt x="1288199" y="4844825"/>
                  <a:pt x="1288199" y="4805363"/>
                </a:cubicBezTo>
                <a:lnTo>
                  <a:pt x="1288199" y="4649858"/>
                </a:lnTo>
                <a:lnTo>
                  <a:pt x="1381925" y="4837319"/>
                </a:lnTo>
                <a:cubicBezTo>
                  <a:pt x="1394441" y="4862351"/>
                  <a:pt x="1419663" y="4876819"/>
                  <a:pt x="1445876" y="4876819"/>
                </a:cubicBezTo>
                <a:cubicBezTo>
                  <a:pt x="1456611" y="4876819"/>
                  <a:pt x="1467507" y="4874381"/>
                  <a:pt x="1477766" y="4869257"/>
                </a:cubicBezTo>
                <a:cubicBezTo>
                  <a:pt x="1513056" y="4851607"/>
                  <a:pt x="1527362" y="4808706"/>
                  <a:pt x="1509713" y="4773406"/>
                </a:cubicBezTo>
                <a:lnTo>
                  <a:pt x="1024461" y="3802894"/>
                </a:lnTo>
                <a:cubicBezTo>
                  <a:pt x="1008793" y="3771557"/>
                  <a:pt x="1014917" y="3733867"/>
                  <a:pt x="1039692" y="3709083"/>
                </a:cubicBezTo>
                <a:lnTo>
                  <a:pt x="1190920" y="3557845"/>
                </a:lnTo>
                <a:cubicBezTo>
                  <a:pt x="1216057" y="3532708"/>
                  <a:pt x="1218886" y="3492913"/>
                  <a:pt x="1197559" y="3464471"/>
                </a:cubicBezTo>
                <a:lnTo>
                  <a:pt x="1035711" y="3248682"/>
                </a:lnTo>
                <a:cubicBezTo>
                  <a:pt x="1030329" y="3241501"/>
                  <a:pt x="1031005" y="3234138"/>
                  <a:pt x="1031891" y="3230385"/>
                </a:cubicBezTo>
                <a:cubicBezTo>
                  <a:pt x="1032777" y="3226622"/>
                  <a:pt x="1035463" y="3219736"/>
                  <a:pt x="1043492" y="3215716"/>
                </a:cubicBezTo>
                <a:lnTo>
                  <a:pt x="1324861" y="3075032"/>
                </a:lnTo>
                <a:lnTo>
                  <a:pt x="1523495" y="3756060"/>
                </a:lnTo>
                <a:cubicBezTo>
                  <a:pt x="1534544" y="3793951"/>
                  <a:pt x="1574187" y="3815668"/>
                  <a:pt x="1612078" y="3804647"/>
                </a:cubicBezTo>
                <a:cubicBezTo>
                  <a:pt x="1649959" y="3793598"/>
                  <a:pt x="1671704" y="3753945"/>
                  <a:pt x="1660655" y="3716065"/>
                </a:cubicBezTo>
                <a:lnTo>
                  <a:pt x="1629347" y="3608718"/>
                </a:lnTo>
                <a:cubicBezTo>
                  <a:pt x="1717186" y="3639245"/>
                  <a:pt x="1810064" y="3655133"/>
                  <a:pt x="1903952" y="3655133"/>
                </a:cubicBezTo>
                <a:cubicBezTo>
                  <a:pt x="1997878" y="3655133"/>
                  <a:pt x="2090719" y="3639293"/>
                  <a:pt x="2178539" y="3608765"/>
                </a:cubicBezTo>
                <a:lnTo>
                  <a:pt x="1903943" y="4550217"/>
                </a:lnTo>
                <a:lnTo>
                  <a:pt x="1749771" y="4021636"/>
                </a:lnTo>
                <a:cubicBezTo>
                  <a:pt x="1738722" y="3983746"/>
                  <a:pt x="1699070" y="3962000"/>
                  <a:pt x="1661189" y="3973049"/>
                </a:cubicBezTo>
                <a:cubicBezTo>
                  <a:pt x="1623308" y="3984098"/>
                  <a:pt x="1601562" y="4023760"/>
                  <a:pt x="1612611" y="4061632"/>
                </a:cubicBezTo>
                <a:lnTo>
                  <a:pt x="1835363" y="4825346"/>
                </a:lnTo>
                <a:cubicBezTo>
                  <a:pt x="1844259" y="4855826"/>
                  <a:pt x="1872196" y="4876781"/>
                  <a:pt x="1903943" y="4876781"/>
                </a:cubicBezTo>
                <a:cubicBezTo>
                  <a:pt x="1935690" y="4876781"/>
                  <a:pt x="1963636" y="4855826"/>
                  <a:pt x="1972523" y="4825346"/>
                </a:cubicBezTo>
                <a:lnTo>
                  <a:pt x="2483034" y="3075032"/>
                </a:lnTo>
                <a:lnTo>
                  <a:pt x="2764393" y="3215716"/>
                </a:lnTo>
                <a:cubicBezTo>
                  <a:pt x="2772432" y="3219736"/>
                  <a:pt x="2775109" y="3226632"/>
                  <a:pt x="2776004" y="3230375"/>
                </a:cubicBezTo>
                <a:cubicBezTo>
                  <a:pt x="2776890" y="3234138"/>
                  <a:pt x="2777566" y="3241501"/>
                  <a:pt x="2772185" y="3248682"/>
                </a:cubicBezTo>
                <a:lnTo>
                  <a:pt x="2610336" y="3464471"/>
                </a:lnTo>
                <a:cubicBezTo>
                  <a:pt x="2589009" y="3492903"/>
                  <a:pt x="2591838" y="3532708"/>
                  <a:pt x="2616965" y="3557854"/>
                </a:cubicBezTo>
                <a:lnTo>
                  <a:pt x="2768203" y="3709092"/>
                </a:lnTo>
                <a:cubicBezTo>
                  <a:pt x="2792987" y="3733867"/>
                  <a:pt x="2799093" y="3771567"/>
                  <a:pt x="2783434" y="3802894"/>
                </a:cubicBezTo>
                <a:lnTo>
                  <a:pt x="2298154" y="4773416"/>
                </a:lnTo>
                <a:cubicBezTo>
                  <a:pt x="2280504" y="4808706"/>
                  <a:pt x="2294811" y="4851616"/>
                  <a:pt x="2330101" y="4869266"/>
                </a:cubicBezTo>
                <a:cubicBezTo>
                  <a:pt x="2340359" y="4874400"/>
                  <a:pt x="2351265" y="4876829"/>
                  <a:pt x="2362000" y="4876829"/>
                </a:cubicBezTo>
                <a:cubicBezTo>
                  <a:pt x="2388203" y="4876829"/>
                  <a:pt x="2413435" y="4862351"/>
                  <a:pt x="2425951" y="4837329"/>
                </a:cubicBezTo>
                <a:lnTo>
                  <a:pt x="2911202" y="3866817"/>
                </a:lnTo>
                <a:cubicBezTo>
                  <a:pt x="2954417" y="3780387"/>
                  <a:pt x="2937548" y="3676412"/>
                  <a:pt x="2869225" y="3608080"/>
                </a:cubicBezTo>
                <a:lnTo>
                  <a:pt x="2761802" y="3500657"/>
                </a:lnTo>
                <a:lnTo>
                  <a:pt x="2856329" y="3374612"/>
                </a:lnTo>
                <a:lnTo>
                  <a:pt x="3391938" y="3539290"/>
                </a:lnTo>
                <a:cubicBezTo>
                  <a:pt x="3555254" y="3589496"/>
                  <a:pt x="3664982" y="3738029"/>
                  <a:pt x="3664982" y="3908898"/>
                </a:cubicBezTo>
                <a:lnTo>
                  <a:pt x="3664982" y="4805363"/>
                </a:lnTo>
                <a:cubicBezTo>
                  <a:pt x="3664982" y="4844825"/>
                  <a:pt x="3696957" y="4876800"/>
                  <a:pt x="3736420" y="4876800"/>
                </a:cubicBezTo>
                <a:cubicBezTo>
                  <a:pt x="3775882" y="4876800"/>
                  <a:pt x="3807857" y="4844825"/>
                  <a:pt x="3807857" y="4805363"/>
                </a:cubicBezTo>
                <a:lnTo>
                  <a:pt x="3807857" y="3908879"/>
                </a:lnTo>
                <a:cubicBezTo>
                  <a:pt x="3807847" y="3674878"/>
                  <a:pt x="3657581" y="3471463"/>
                  <a:pt x="3433915" y="3402702"/>
                </a:cubicBezTo>
                <a:close/>
                <a:moveTo>
                  <a:pt x="1145305" y="4733925"/>
                </a:moveTo>
                <a:lnTo>
                  <a:pt x="524637" y="4733925"/>
                </a:lnTo>
                <a:lnTo>
                  <a:pt x="524637" y="4418676"/>
                </a:lnTo>
                <a:lnTo>
                  <a:pt x="763534" y="4418676"/>
                </a:lnTo>
                <a:lnTo>
                  <a:pt x="763534" y="4423591"/>
                </a:lnTo>
                <a:cubicBezTo>
                  <a:pt x="763534" y="4463053"/>
                  <a:pt x="795518" y="4495029"/>
                  <a:pt x="834971" y="4495029"/>
                </a:cubicBezTo>
                <a:cubicBezTo>
                  <a:pt x="874424" y="4495029"/>
                  <a:pt x="906409" y="4463053"/>
                  <a:pt x="906409" y="4423591"/>
                </a:cubicBezTo>
                <a:lnTo>
                  <a:pt x="906409" y="4418676"/>
                </a:lnTo>
                <a:lnTo>
                  <a:pt x="1145305" y="4418676"/>
                </a:lnTo>
                <a:lnTo>
                  <a:pt x="1145305" y="4733925"/>
                </a:lnTo>
                <a:close/>
                <a:moveTo>
                  <a:pt x="1222258" y="330727"/>
                </a:moveTo>
                <a:cubicBezTo>
                  <a:pt x="1453706" y="225771"/>
                  <a:pt x="1636509" y="142875"/>
                  <a:pt x="2051866" y="142875"/>
                </a:cubicBezTo>
                <a:cubicBezTo>
                  <a:pt x="2315423" y="142875"/>
                  <a:pt x="2550938" y="253175"/>
                  <a:pt x="2599697" y="399450"/>
                </a:cubicBezTo>
                <a:cubicBezTo>
                  <a:pt x="2612184" y="436883"/>
                  <a:pt x="2652608" y="457086"/>
                  <a:pt x="2690060" y="444627"/>
                </a:cubicBezTo>
                <a:cubicBezTo>
                  <a:pt x="2727484" y="432149"/>
                  <a:pt x="2747715" y="391687"/>
                  <a:pt x="2735237" y="354263"/>
                </a:cubicBezTo>
                <a:cubicBezTo>
                  <a:pt x="2731132" y="341938"/>
                  <a:pt x="2726227" y="329851"/>
                  <a:pt x="2720673" y="317983"/>
                </a:cubicBezTo>
                <a:cubicBezTo>
                  <a:pt x="2870349" y="371380"/>
                  <a:pt x="2977801" y="514483"/>
                  <a:pt x="2977801" y="682266"/>
                </a:cubicBezTo>
                <a:lnTo>
                  <a:pt x="2977801" y="1450724"/>
                </a:lnTo>
                <a:lnTo>
                  <a:pt x="2896534" y="1450724"/>
                </a:lnTo>
                <a:cubicBezTo>
                  <a:pt x="2851718" y="1450724"/>
                  <a:pt x="2815266" y="1414272"/>
                  <a:pt x="2815266" y="1369457"/>
                </a:cubicBezTo>
                <a:lnTo>
                  <a:pt x="2815266" y="1293095"/>
                </a:lnTo>
                <a:cubicBezTo>
                  <a:pt x="2815266" y="961901"/>
                  <a:pt x="2575484" y="718318"/>
                  <a:pt x="2565273" y="708108"/>
                </a:cubicBezTo>
                <a:cubicBezTo>
                  <a:pt x="2546442" y="689267"/>
                  <a:pt x="2518677" y="682514"/>
                  <a:pt x="2493245" y="690496"/>
                </a:cubicBezTo>
                <a:cubicBezTo>
                  <a:pt x="2096681" y="815731"/>
                  <a:pt x="1537535" y="921277"/>
                  <a:pt x="1125884" y="712994"/>
                </a:cubicBezTo>
                <a:cubicBezTo>
                  <a:pt x="979399" y="638870"/>
                  <a:pt x="892902" y="544678"/>
                  <a:pt x="847411" y="481784"/>
                </a:cubicBezTo>
                <a:cubicBezTo>
                  <a:pt x="999058" y="431949"/>
                  <a:pt x="1116606" y="378638"/>
                  <a:pt x="1222258" y="330727"/>
                </a:cubicBezTo>
                <a:close/>
                <a:moveTo>
                  <a:pt x="2366972" y="2962675"/>
                </a:moveTo>
                <a:lnTo>
                  <a:pt x="2230536" y="3430467"/>
                </a:lnTo>
                <a:cubicBezTo>
                  <a:pt x="2130562" y="3484036"/>
                  <a:pt x="2018243" y="3512277"/>
                  <a:pt x="1903943" y="3512277"/>
                </a:cubicBezTo>
                <a:cubicBezTo>
                  <a:pt x="1789709" y="3512277"/>
                  <a:pt x="1677286" y="3484074"/>
                  <a:pt x="1577359" y="3430543"/>
                </a:cubicBezTo>
                <a:lnTo>
                  <a:pt x="1440895" y="2962675"/>
                </a:lnTo>
                <a:lnTo>
                  <a:pt x="1440895" y="2785443"/>
                </a:lnTo>
                <a:cubicBezTo>
                  <a:pt x="1580960" y="2853423"/>
                  <a:pt x="1738065" y="2891619"/>
                  <a:pt x="1903933" y="2891619"/>
                </a:cubicBezTo>
                <a:cubicBezTo>
                  <a:pt x="2069783" y="2891619"/>
                  <a:pt x="2226888" y="2853404"/>
                  <a:pt x="2366972" y="2785377"/>
                </a:cubicBezTo>
                <a:lnTo>
                  <a:pt x="2366972" y="2962675"/>
                </a:lnTo>
                <a:close/>
                <a:moveTo>
                  <a:pt x="1903933" y="2748734"/>
                </a:moveTo>
                <a:cubicBezTo>
                  <a:pt x="1396003" y="2748734"/>
                  <a:pt x="982780" y="2335502"/>
                  <a:pt x="982780" y="1827571"/>
                </a:cubicBezTo>
                <a:cubicBezTo>
                  <a:pt x="982780" y="1788109"/>
                  <a:pt x="950795" y="1756134"/>
                  <a:pt x="911343" y="1756134"/>
                </a:cubicBezTo>
                <a:cubicBezTo>
                  <a:pt x="871890" y="1756134"/>
                  <a:pt x="839905" y="1788109"/>
                  <a:pt x="839905" y="1827571"/>
                </a:cubicBezTo>
                <a:lnTo>
                  <a:pt x="839905" y="1832486"/>
                </a:lnTo>
                <a:lnTo>
                  <a:pt x="796814" y="1832486"/>
                </a:lnTo>
                <a:cubicBezTo>
                  <a:pt x="763124" y="1832486"/>
                  <a:pt x="730825" y="1818142"/>
                  <a:pt x="708203" y="1793138"/>
                </a:cubicBezTo>
                <a:cubicBezTo>
                  <a:pt x="685286" y="1767811"/>
                  <a:pt x="674561" y="1734903"/>
                  <a:pt x="678009" y="1700470"/>
                </a:cubicBezTo>
                <a:cubicBezTo>
                  <a:pt x="684019" y="1640538"/>
                  <a:pt x="740997" y="1593590"/>
                  <a:pt x="807730" y="1593590"/>
                </a:cubicBezTo>
                <a:lnTo>
                  <a:pt x="911343" y="1593590"/>
                </a:lnTo>
                <a:cubicBezTo>
                  <a:pt x="1034939" y="1593590"/>
                  <a:pt x="1135485" y="1493034"/>
                  <a:pt x="1135485" y="1369447"/>
                </a:cubicBezTo>
                <a:lnTo>
                  <a:pt x="1135485" y="1099814"/>
                </a:lnTo>
                <a:cubicBezTo>
                  <a:pt x="1135485" y="1060352"/>
                  <a:pt x="1103500" y="1028376"/>
                  <a:pt x="1064047" y="1028376"/>
                </a:cubicBezTo>
                <a:cubicBezTo>
                  <a:pt x="1024595" y="1028376"/>
                  <a:pt x="992610" y="1060352"/>
                  <a:pt x="992610" y="1099814"/>
                </a:cubicBezTo>
                <a:lnTo>
                  <a:pt x="992610" y="1369447"/>
                </a:lnTo>
                <a:cubicBezTo>
                  <a:pt x="992610" y="1414263"/>
                  <a:pt x="956148" y="1450715"/>
                  <a:pt x="911343" y="1450715"/>
                </a:cubicBezTo>
                <a:lnTo>
                  <a:pt x="830075" y="1450715"/>
                </a:lnTo>
                <a:lnTo>
                  <a:pt x="830075" y="1013127"/>
                </a:lnTo>
                <a:cubicBezTo>
                  <a:pt x="830075" y="846906"/>
                  <a:pt x="874748" y="764248"/>
                  <a:pt x="895379" y="734939"/>
                </a:cubicBezTo>
                <a:cubicBezTo>
                  <a:pt x="939022" y="769363"/>
                  <a:pt x="990210" y="803462"/>
                  <a:pt x="1050122" y="834685"/>
                </a:cubicBezTo>
                <a:cubicBezTo>
                  <a:pt x="1212018" y="919067"/>
                  <a:pt x="1404709" y="965797"/>
                  <a:pt x="1622832" y="973569"/>
                </a:cubicBezTo>
                <a:cubicBezTo>
                  <a:pt x="1878492" y="982761"/>
                  <a:pt x="2170700" y="937917"/>
                  <a:pt x="2491893" y="840476"/>
                </a:cubicBezTo>
                <a:cubicBezTo>
                  <a:pt x="2548585" y="909133"/>
                  <a:pt x="2672401" y="1083126"/>
                  <a:pt x="2672401" y="1293086"/>
                </a:cubicBezTo>
                <a:lnTo>
                  <a:pt x="2672401" y="1369447"/>
                </a:lnTo>
                <a:cubicBezTo>
                  <a:pt x="2672401" y="1493044"/>
                  <a:pt x="2772956" y="1593590"/>
                  <a:pt x="2896543" y="1593590"/>
                </a:cubicBezTo>
                <a:lnTo>
                  <a:pt x="3011072" y="1593590"/>
                </a:lnTo>
                <a:cubicBezTo>
                  <a:pt x="3044762" y="1593590"/>
                  <a:pt x="3077061" y="1607934"/>
                  <a:pt x="3099683" y="1632937"/>
                </a:cubicBezTo>
                <a:cubicBezTo>
                  <a:pt x="3122600" y="1658264"/>
                  <a:pt x="3133325" y="1691164"/>
                  <a:pt x="3129877" y="1725597"/>
                </a:cubicBezTo>
                <a:cubicBezTo>
                  <a:pt x="3123876" y="1785537"/>
                  <a:pt x="3066907" y="1832486"/>
                  <a:pt x="3000175" y="1832486"/>
                </a:cubicBezTo>
                <a:lnTo>
                  <a:pt x="2967943" y="1832486"/>
                </a:lnTo>
                <a:lnTo>
                  <a:pt x="2967943" y="1828314"/>
                </a:lnTo>
                <a:cubicBezTo>
                  <a:pt x="2967943" y="1788871"/>
                  <a:pt x="2935977" y="1756896"/>
                  <a:pt x="2896534" y="1756877"/>
                </a:cubicBezTo>
                <a:cubicBezTo>
                  <a:pt x="2896524" y="1756877"/>
                  <a:pt x="2896514" y="1756877"/>
                  <a:pt x="2896505" y="1756877"/>
                </a:cubicBezTo>
                <a:cubicBezTo>
                  <a:pt x="2857072" y="1756877"/>
                  <a:pt x="2825096" y="1788824"/>
                  <a:pt x="2825068" y="1828257"/>
                </a:cubicBezTo>
                <a:cubicBezTo>
                  <a:pt x="2824677" y="2335806"/>
                  <a:pt x="2411464" y="2748734"/>
                  <a:pt x="1903933" y="2748734"/>
                </a:cubicBezTo>
                <a:close/>
              </a:path>
            </a:pathLst>
          </a:custGeom>
          <a:solidFill>
            <a:schemeClr val="accent6"/>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pic>
        <p:nvPicPr>
          <p:cNvPr id="7" name="Picture 6">
            <a:extLst>
              <a:ext uri="{FF2B5EF4-FFF2-40B4-BE49-F238E27FC236}">
                <a16:creationId xmlns:a16="http://schemas.microsoft.com/office/drawing/2014/main" id="{A84FAFA1-606F-6E57-088D-5DD45DDF6F90}"/>
              </a:ext>
            </a:extLst>
          </p:cNvPr>
          <p:cNvPicPr>
            <a:picLocks noChangeAspect="1"/>
          </p:cNvPicPr>
          <p:nvPr/>
        </p:nvPicPr>
        <p:blipFill>
          <a:blip r:embed="rId7"/>
          <a:stretch>
            <a:fillRect/>
          </a:stretch>
        </p:blipFill>
        <p:spPr>
          <a:xfrm>
            <a:off x="5130853" y="2800498"/>
            <a:ext cx="1552649" cy="1505599"/>
          </a:xfrm>
          <a:prstGeom prst="rect">
            <a:avLst/>
          </a:prstGeom>
        </p:spPr>
      </p:pic>
    </p:spTree>
    <p:extLst>
      <p:ext uri="{BB962C8B-B14F-4D97-AF65-F5344CB8AC3E}">
        <p14:creationId xmlns:p14="http://schemas.microsoft.com/office/powerpoint/2010/main" val="300220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EA39F-54F5-0B9F-0205-54949F0F1987}"/>
            </a:ext>
          </a:extLst>
        </p:cNvPr>
        <p:cNvGrpSpPr/>
        <p:nvPr/>
      </p:nvGrpSpPr>
      <p:grpSpPr>
        <a:xfrm>
          <a:off x="0" y="0"/>
          <a:ext cx="0" cy="0"/>
          <a:chOff x="0" y="0"/>
          <a:chExt cx="0" cy="0"/>
        </a:xfrm>
      </p:grpSpPr>
      <p:sp>
        <p:nvSpPr>
          <p:cNvPr id="77" name="Rectangle 76">
            <a:extLst>
              <a:ext uri="{FF2B5EF4-FFF2-40B4-BE49-F238E27FC236}">
                <a16:creationId xmlns:a16="http://schemas.microsoft.com/office/drawing/2014/main" id="{BBB19BB1-64FD-3A26-8441-FD26E0F29EF1}"/>
              </a:ext>
            </a:extLst>
          </p:cNvPr>
          <p:cNvSpPr/>
          <p:nvPr/>
        </p:nvSpPr>
        <p:spPr>
          <a:xfrm>
            <a:off x="7817076" y="3721882"/>
            <a:ext cx="3045234" cy="165191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lnSpc>
                <a:spcPct val="90000"/>
              </a:lnSpc>
              <a:spcAft>
                <a:spcPts val="600"/>
              </a:spcAft>
            </a:pPr>
            <a:endParaRPr lang="en-GB" sz="1400" dirty="0"/>
          </a:p>
        </p:txBody>
      </p:sp>
      <p:sp>
        <p:nvSpPr>
          <p:cNvPr id="2" name="Title 1">
            <a:extLst>
              <a:ext uri="{FF2B5EF4-FFF2-40B4-BE49-F238E27FC236}">
                <a16:creationId xmlns:a16="http://schemas.microsoft.com/office/drawing/2014/main" id="{5942F4FA-5060-64E9-B42E-57645A9855B7}"/>
              </a:ext>
            </a:extLst>
          </p:cNvPr>
          <p:cNvSpPr>
            <a:spLocks noGrp="1"/>
          </p:cNvSpPr>
          <p:nvPr>
            <p:ph type="title"/>
          </p:nvPr>
        </p:nvSpPr>
        <p:spPr>
          <a:xfrm>
            <a:off x="880088" y="671561"/>
            <a:ext cx="7991928" cy="1216120"/>
          </a:xfrm>
        </p:spPr>
        <p:txBody>
          <a:bodyPr/>
          <a:lstStyle/>
          <a:p>
            <a:pPr>
              <a:lnSpc>
                <a:spcPct val="100000"/>
              </a:lnSpc>
            </a:pPr>
            <a:r>
              <a:rPr lang="en-GB" sz="2400" b="1" dirty="0"/>
              <a:t>Rachel Thompson</a:t>
            </a:r>
            <a:br>
              <a:rPr lang="en-GB" sz="1000" dirty="0"/>
            </a:br>
            <a:r>
              <a:rPr lang="en-US" sz="1400" b="1" dirty="0"/>
              <a:t>Consultant in Palliative Care</a:t>
            </a:r>
            <a:br>
              <a:rPr lang="en-US" sz="1000" dirty="0">
                <a:solidFill>
                  <a:srgbClr val="002060"/>
                </a:solidFill>
              </a:rPr>
            </a:br>
            <a:r>
              <a:rPr lang="en-US" sz="1000" dirty="0">
                <a:solidFill>
                  <a:srgbClr val="002060"/>
                </a:solidFill>
              </a:rPr>
              <a:t>Location: Hospital and community-based, covering both inpatient and outpatient services</a:t>
            </a:r>
            <a:br>
              <a:rPr lang="en-US" sz="1000" dirty="0">
                <a:solidFill>
                  <a:srgbClr val="002060"/>
                </a:solidFill>
              </a:rPr>
            </a:br>
            <a:r>
              <a:rPr lang="en-US" sz="1000" dirty="0">
                <a:solidFill>
                  <a:srgbClr val="002060"/>
                </a:solidFill>
              </a:rPr>
              <a:t>Experience: Specialist palliative and end-of-life care</a:t>
            </a:r>
            <a:br>
              <a:rPr lang="en-US" sz="1000" dirty="0">
                <a:solidFill>
                  <a:srgbClr val="002060"/>
                </a:solidFill>
              </a:rPr>
            </a:br>
            <a:r>
              <a:rPr lang="en-US" sz="1000" dirty="0">
                <a:solidFill>
                  <a:srgbClr val="002060"/>
                </a:solidFill>
              </a:rPr>
              <a:t>Digital Confidence: Medium to High</a:t>
            </a:r>
            <a:endParaRPr lang="en-GB" sz="1000" dirty="0">
              <a:solidFill>
                <a:srgbClr val="002060"/>
              </a:solidFill>
            </a:endParaRPr>
          </a:p>
        </p:txBody>
      </p:sp>
      <p:grpSp>
        <p:nvGrpSpPr>
          <p:cNvPr id="67" name="Group 66">
            <a:extLst>
              <a:ext uri="{FF2B5EF4-FFF2-40B4-BE49-F238E27FC236}">
                <a16:creationId xmlns:a16="http://schemas.microsoft.com/office/drawing/2014/main" id="{63A4BAAA-A274-5B57-D1EB-956001893D1E}"/>
              </a:ext>
            </a:extLst>
          </p:cNvPr>
          <p:cNvGrpSpPr/>
          <p:nvPr/>
        </p:nvGrpSpPr>
        <p:grpSpPr>
          <a:xfrm>
            <a:off x="2106047" y="2428791"/>
            <a:ext cx="2871058" cy="326432"/>
            <a:chOff x="1848067" y="2697524"/>
            <a:chExt cx="2311184" cy="316190"/>
          </a:xfrm>
        </p:grpSpPr>
        <p:cxnSp>
          <p:nvCxnSpPr>
            <p:cNvPr id="74" name="Straight Connector 73">
              <a:extLst>
                <a:ext uri="{FF2B5EF4-FFF2-40B4-BE49-F238E27FC236}">
                  <a16:creationId xmlns:a16="http://schemas.microsoft.com/office/drawing/2014/main" id="{96F4A40E-A004-8A31-6744-41BA64B450BC}"/>
                </a:ext>
              </a:extLst>
            </p:cNvPr>
            <p:cNvCxnSpPr/>
            <p:nvPr/>
          </p:nvCxnSpPr>
          <p:spPr>
            <a:xfrm flipH="1" flipV="1">
              <a:off x="3661285" y="2697524"/>
              <a:ext cx="497966" cy="316190"/>
            </a:xfrm>
            <a:prstGeom prst="line">
              <a:avLst/>
            </a:prstGeom>
            <a:ln>
              <a:solidFill>
                <a:srgbClr val="DADADA"/>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8C58B76-5064-4CDF-00F2-590BF81E0DDE}"/>
                </a:ext>
              </a:extLst>
            </p:cNvPr>
            <p:cNvCxnSpPr/>
            <p:nvPr/>
          </p:nvCxnSpPr>
          <p:spPr>
            <a:xfrm flipH="1">
              <a:off x="1848067" y="2697524"/>
              <a:ext cx="1813219" cy="0"/>
            </a:xfrm>
            <a:prstGeom prst="line">
              <a:avLst/>
            </a:prstGeom>
            <a:ln>
              <a:solidFill>
                <a:srgbClr val="DADADA"/>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C02DC3B2-6594-A423-73B0-E5C676CC641C}"/>
              </a:ext>
            </a:extLst>
          </p:cNvPr>
          <p:cNvGrpSpPr/>
          <p:nvPr/>
        </p:nvGrpSpPr>
        <p:grpSpPr>
          <a:xfrm>
            <a:off x="1819194" y="2096793"/>
            <a:ext cx="2806737" cy="1628328"/>
            <a:chOff x="838200" y="2992185"/>
            <a:chExt cx="1680348" cy="1221406"/>
          </a:xfrm>
        </p:grpSpPr>
        <p:sp>
          <p:nvSpPr>
            <p:cNvPr id="72" name="TextBox 71">
              <a:extLst>
                <a:ext uri="{FF2B5EF4-FFF2-40B4-BE49-F238E27FC236}">
                  <a16:creationId xmlns:a16="http://schemas.microsoft.com/office/drawing/2014/main" id="{DBDF45E5-2A83-699D-FFCE-A4EA906AA4D8}"/>
                </a:ext>
              </a:extLst>
            </p:cNvPr>
            <p:cNvSpPr txBox="1"/>
            <p:nvPr/>
          </p:nvSpPr>
          <p:spPr>
            <a:xfrm>
              <a:off x="838200" y="2992185"/>
              <a:ext cx="1600200" cy="2308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rgbClr val="232222"/>
                  </a:solidFill>
                  <a:effectLst/>
                  <a:uLnTx/>
                  <a:uFillTx/>
                  <a:latin typeface="Open Sans"/>
                  <a:ea typeface="" charset="0"/>
                  <a:cs typeface="Arial" panose="020B0604020202020204" pitchFamily="34" charset="0"/>
                </a:rPr>
                <a:t>Background</a:t>
              </a:r>
            </a:p>
          </p:txBody>
        </p:sp>
        <p:sp>
          <p:nvSpPr>
            <p:cNvPr id="73" name="TextBox 72">
              <a:extLst>
                <a:ext uri="{FF2B5EF4-FFF2-40B4-BE49-F238E27FC236}">
                  <a16:creationId xmlns:a16="http://schemas.microsoft.com/office/drawing/2014/main" id="{9684D7F1-1A29-E5E3-9262-EE828EAB57CD}"/>
                </a:ext>
              </a:extLst>
            </p:cNvPr>
            <p:cNvSpPr txBox="1"/>
            <p:nvPr/>
          </p:nvSpPr>
          <p:spPr>
            <a:xfrm>
              <a:off x="918348" y="3301382"/>
              <a:ext cx="1600200" cy="91220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Trebuchet MS"/>
                  <a:ea typeface="+mn-ea"/>
                  <a:cs typeface="+mn-cs"/>
                </a:rPr>
                <a:t>Rachel leads a multidisciplinary specialist palliative care team supporting patients in acute hospitals, hospices, and community settings. She works closely with clinicians across services to ensure holistic care planning and supports staff with complex symptom management and advance care planning.</a:t>
              </a:r>
            </a:p>
          </p:txBody>
        </p:sp>
      </p:grpSp>
      <p:grpSp>
        <p:nvGrpSpPr>
          <p:cNvPr id="49" name="Group 48">
            <a:extLst>
              <a:ext uri="{FF2B5EF4-FFF2-40B4-BE49-F238E27FC236}">
                <a16:creationId xmlns:a16="http://schemas.microsoft.com/office/drawing/2014/main" id="{7585E631-6614-A953-C78E-6D19BC7F2BDB}"/>
              </a:ext>
            </a:extLst>
          </p:cNvPr>
          <p:cNvGrpSpPr/>
          <p:nvPr/>
        </p:nvGrpSpPr>
        <p:grpSpPr>
          <a:xfrm>
            <a:off x="6680844" y="3274917"/>
            <a:ext cx="2658849" cy="254580"/>
            <a:chOff x="6888311" y="2599730"/>
            <a:chExt cx="2061939" cy="316190"/>
          </a:xfrm>
        </p:grpSpPr>
        <p:cxnSp>
          <p:nvCxnSpPr>
            <p:cNvPr id="56" name="Straight Connector 55">
              <a:extLst>
                <a:ext uri="{FF2B5EF4-FFF2-40B4-BE49-F238E27FC236}">
                  <a16:creationId xmlns:a16="http://schemas.microsoft.com/office/drawing/2014/main" id="{52652F45-CAE8-B4F2-D13A-1DC3B6FC2CCC}"/>
                </a:ext>
              </a:extLst>
            </p:cNvPr>
            <p:cNvCxnSpPr/>
            <p:nvPr/>
          </p:nvCxnSpPr>
          <p:spPr>
            <a:xfrm flipV="1">
              <a:off x="6888311" y="2599730"/>
              <a:ext cx="497966" cy="316190"/>
            </a:xfrm>
            <a:prstGeom prst="line">
              <a:avLst/>
            </a:prstGeom>
            <a:ln>
              <a:solidFill>
                <a:srgbClr val="DADADA"/>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1C7D6D8-D512-B613-455B-B68B3A13D331}"/>
                </a:ext>
              </a:extLst>
            </p:cNvPr>
            <p:cNvCxnSpPr/>
            <p:nvPr/>
          </p:nvCxnSpPr>
          <p:spPr>
            <a:xfrm>
              <a:off x="7386277" y="2607236"/>
              <a:ext cx="1563973" cy="0"/>
            </a:xfrm>
            <a:prstGeom prst="line">
              <a:avLst/>
            </a:prstGeom>
            <a:ln>
              <a:solidFill>
                <a:srgbClr val="DADADA"/>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F7D50BD6-3DDA-DEC8-CE3C-81AAAE960601}"/>
              </a:ext>
            </a:extLst>
          </p:cNvPr>
          <p:cNvGrpSpPr/>
          <p:nvPr/>
        </p:nvGrpSpPr>
        <p:grpSpPr>
          <a:xfrm>
            <a:off x="7061856" y="2984803"/>
            <a:ext cx="3894980" cy="2501388"/>
            <a:chOff x="-67916" y="2250683"/>
            <a:chExt cx="2602638" cy="1957917"/>
          </a:xfrm>
        </p:grpSpPr>
        <p:sp>
          <p:nvSpPr>
            <p:cNvPr id="45" name="TextBox 44">
              <a:extLst>
                <a:ext uri="{FF2B5EF4-FFF2-40B4-BE49-F238E27FC236}">
                  <a16:creationId xmlns:a16="http://schemas.microsoft.com/office/drawing/2014/main" id="{782A76B0-507A-99BE-C596-1ADF20EA477E}"/>
                </a:ext>
              </a:extLst>
            </p:cNvPr>
            <p:cNvSpPr txBox="1"/>
            <p:nvPr/>
          </p:nvSpPr>
          <p:spPr>
            <a:xfrm>
              <a:off x="15614" y="2250683"/>
              <a:ext cx="2252049" cy="2409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B050"/>
                  </a:solidFill>
                  <a:latin typeface="Open Sans"/>
                  <a:ea typeface="" charset="0"/>
                  <a:cs typeface="Arial" panose="020B0604020202020204" pitchFamily="34" charset="0"/>
                </a:rPr>
                <a:t>Enhancing </a:t>
              </a:r>
              <a:r>
                <a:rPr kumimoji="0" lang="en-GB" sz="1400" b="1" i="0" u="none" strike="noStrike" kern="1200" cap="none" spc="0" normalizeH="0" baseline="0" noProof="0" dirty="0">
                  <a:ln>
                    <a:noFill/>
                  </a:ln>
                  <a:solidFill>
                    <a:srgbClr val="00B050"/>
                  </a:solidFill>
                  <a:effectLst/>
                  <a:uLnTx/>
                  <a:uFillTx/>
                  <a:latin typeface="Open Sans"/>
                  <a:ea typeface="" charset="0"/>
                  <a:cs typeface="Arial" panose="020B0604020202020204" pitchFamily="34" charset="0"/>
                </a:rPr>
                <a:t>Care With GMCR EPACCS</a:t>
              </a:r>
            </a:p>
          </p:txBody>
        </p:sp>
        <p:sp>
          <p:nvSpPr>
            <p:cNvPr id="46" name="TextBox 45">
              <a:extLst>
                <a:ext uri="{FF2B5EF4-FFF2-40B4-BE49-F238E27FC236}">
                  <a16:creationId xmlns:a16="http://schemas.microsoft.com/office/drawing/2014/main" id="{2D95964A-DD52-D1BC-C84A-51311D3E879D}"/>
                </a:ext>
              </a:extLst>
            </p:cNvPr>
            <p:cNvSpPr txBox="1"/>
            <p:nvPr/>
          </p:nvSpPr>
          <p:spPr>
            <a:xfrm>
              <a:off x="-67916" y="2554783"/>
              <a:ext cx="2602638" cy="1653817"/>
            </a:xfrm>
            <a:prstGeom prst="rect">
              <a:avLst/>
            </a:prstGeom>
            <a:noFill/>
          </p:spPr>
          <p:txBody>
            <a:bodyPr wrap="square" rtlCol="0">
              <a:noAutofit/>
            </a:bodyPr>
            <a:lstStyle/>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rebuchet MS" panose="020B0603020202020204" pitchFamily="34" charset="0"/>
                  <a:ea typeface="Open Sans" panose="020B0606030504020204" pitchFamily="34" charset="0"/>
                  <a:cs typeface="Open Sans" panose="020B0606030504020204" pitchFamily="34" charset="0"/>
                </a:rPr>
                <a:t>Adopting the GMCR EPaCCS as the single source of truth for end-of-life care planning will help eliminate duplication across systems</a:t>
              </a: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rebuchet MS" panose="020B0603020202020204" pitchFamily="34" charset="0"/>
                  <a:ea typeface="Open Sans" panose="020B0606030504020204" pitchFamily="34" charset="0"/>
                  <a:cs typeface="Open Sans" panose="020B0606030504020204" pitchFamily="34" charset="0"/>
                </a:rPr>
                <a:t>The upcoming V4 upgrade by </a:t>
              </a:r>
              <a:r>
                <a:rPr kumimoji="0" lang="en-US" sz="1000" b="0" i="0" u="none" strike="noStrike" kern="1200" cap="none" spc="0" normalizeH="0" baseline="0" noProof="0" dirty="0" err="1">
                  <a:ln>
                    <a:noFill/>
                  </a:ln>
                  <a:solidFill>
                    <a:srgbClr val="000000"/>
                  </a:solidFill>
                  <a:effectLst/>
                  <a:uLnTx/>
                  <a:uFillTx/>
                  <a:latin typeface="Trebuchet MS" panose="020B0603020202020204" pitchFamily="34" charset="0"/>
                  <a:ea typeface="Open Sans" panose="020B0606030504020204" pitchFamily="34" charset="0"/>
                  <a:cs typeface="Open Sans" panose="020B0606030504020204" pitchFamily="34" charset="0"/>
                </a:rPr>
                <a:t>Graphnet</a:t>
              </a:r>
              <a:r>
                <a:rPr kumimoji="0" lang="en-US" sz="1000" b="0" i="0" u="none" strike="noStrike" kern="1200" cap="none" spc="0" normalizeH="0" baseline="0" noProof="0" dirty="0">
                  <a:ln>
                    <a:noFill/>
                  </a:ln>
                  <a:solidFill>
                    <a:srgbClr val="000000"/>
                  </a:solidFill>
                  <a:effectLst/>
                  <a:uLnTx/>
                  <a:uFillTx/>
                  <a:latin typeface="Trebuchet MS" panose="020B0603020202020204" pitchFamily="34" charset="0"/>
                  <a:ea typeface="Open Sans" panose="020B0606030504020204" pitchFamily="34" charset="0"/>
                  <a:cs typeface="Open Sans" panose="020B0606030504020204" pitchFamily="34" charset="0"/>
                </a:rPr>
                <a:t> features a redesigned, more intuitive EPaCCS layout. This will address usability concerns making the forms more efficient and user-friendly for clinicians</a:t>
              </a:r>
            </a:p>
            <a:p>
              <a:pPr marL="171450" indent="-171450">
                <a:lnSpc>
                  <a:spcPct val="90000"/>
                </a:lnSpc>
                <a:spcAft>
                  <a:spcPts val="600"/>
                </a:spcAft>
                <a:buFont typeface="Wingdings" panose="05000000000000000000" pitchFamily="2" charset="2"/>
                <a:buChar char="§"/>
                <a:defRPr/>
              </a:pPr>
              <a:r>
                <a:rPr kumimoji="0" lang="en-US" sz="1000" b="0" i="0" u="none" strike="noStrike" kern="1200" cap="none" spc="0" normalizeH="0" baseline="0" noProof="0" dirty="0">
                  <a:ln>
                    <a:noFill/>
                  </a:ln>
                  <a:solidFill>
                    <a:srgbClr val="000000"/>
                  </a:solidFill>
                  <a:effectLst/>
                  <a:uLnTx/>
                  <a:uFillTx/>
                  <a:latin typeface="Trebuchet MS" panose="020B0603020202020204" pitchFamily="34" charset="0"/>
                  <a:ea typeface="Open Sans" panose="020B0606030504020204" pitchFamily="34" charset="0"/>
                  <a:cs typeface="Open Sans" panose="020B0606030504020204" pitchFamily="34" charset="0"/>
                </a:rPr>
                <a:t>HInM is </a:t>
              </a:r>
              <a:r>
                <a:rPr lang="en-US" sz="1000" dirty="0">
                  <a:solidFill>
                    <a:srgbClr val="000000"/>
                  </a:solidFill>
                  <a:latin typeface="Trebuchet MS" panose="020B0603020202020204" pitchFamily="34" charset="0"/>
                  <a:ea typeface="Open Sans" panose="020B0606030504020204" pitchFamily="34" charset="0"/>
                  <a:cs typeface="Open Sans" panose="020B0606030504020204" pitchFamily="34" charset="0"/>
                </a:rPr>
                <a:t>e</a:t>
              </a:r>
              <a:r>
                <a:rPr kumimoji="0" lang="en-US" sz="1000" b="0" i="0" u="none" strike="noStrike" kern="1200" cap="none" spc="0" normalizeH="0" baseline="0" noProof="0" dirty="0" err="1">
                  <a:ln>
                    <a:noFill/>
                  </a:ln>
                  <a:solidFill>
                    <a:srgbClr val="000000"/>
                  </a:solidFill>
                  <a:effectLst/>
                  <a:uLnTx/>
                  <a:uFillTx/>
                  <a:latin typeface="Trebuchet MS" panose="020B0603020202020204" pitchFamily="34" charset="0"/>
                  <a:ea typeface="Open Sans" panose="020B0606030504020204" pitchFamily="34" charset="0"/>
                  <a:cs typeface="Open Sans" panose="020B0606030504020204" pitchFamily="34" charset="0"/>
                </a:rPr>
                <a:t>xploring</a:t>
              </a:r>
              <a:r>
                <a:rPr kumimoji="0" lang="en-US" sz="1000" b="0" i="0" u="none" strike="noStrike" kern="1200" cap="none" spc="0" normalizeH="0" baseline="0" noProof="0" dirty="0">
                  <a:ln>
                    <a:noFill/>
                  </a:ln>
                  <a:solidFill>
                    <a:srgbClr val="000000"/>
                  </a:solidFill>
                  <a:effectLst/>
                  <a:uLnTx/>
                  <a:uFillTx/>
                  <a:latin typeface="Trebuchet MS" panose="020B0603020202020204" pitchFamily="34" charset="0"/>
                  <a:ea typeface="Open Sans" panose="020B0606030504020204" pitchFamily="34" charset="0"/>
                  <a:cs typeface="Open Sans" panose="020B0606030504020204" pitchFamily="34" charset="0"/>
                </a:rPr>
                <a:t> integration between GMCR and local EPR systems to trigger real-time EPaCCS alerts within clinical workflows</a:t>
              </a: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prstClr val="black"/>
                  </a:solidFill>
                  <a:effectLst/>
                  <a:uLnTx/>
                  <a:uFillTx/>
                  <a:latin typeface="Trebuchet MS"/>
                  <a:ea typeface="+mn-ea"/>
                  <a:cs typeface="+mn-cs"/>
                </a:rPr>
                <a:t>The GMCR EPaCCS complements the local EPR and should be used alongside it during end-of-life consultations to ensure full access to shared care information</a:t>
              </a:r>
              <a:endParaRPr kumimoji="0" lang="en-US" sz="1000" b="0" i="0" u="none" strike="noStrike" kern="1200" cap="none" spc="0" normalizeH="0" baseline="0" noProof="0" dirty="0">
                <a:ln>
                  <a:noFill/>
                </a:ln>
                <a:solidFill>
                  <a:srgbClr val="000000"/>
                </a:solidFill>
                <a:effectLst/>
                <a:uLnTx/>
                <a:uFillTx/>
                <a:latin typeface="Trebuchet MS" panose="020B0603020202020204" pitchFamily="34" charset="0"/>
                <a:ea typeface="Open Sans" panose="020B0606030504020204" pitchFamily="34" charset="0"/>
                <a:cs typeface="Open Sans" panose="020B0606030504020204" pitchFamily="34" charset="0"/>
              </a:endParaRPr>
            </a:p>
            <a:p>
              <a:pPr>
                <a:lnSpc>
                  <a:spcPct val="90000"/>
                </a:lnSpc>
                <a:spcAft>
                  <a:spcPts val="600"/>
                </a:spcAft>
                <a:defRPr/>
              </a:pPr>
              <a:endParaRPr kumimoji="0" lang="en-US" sz="1000" b="0" i="0" u="none" strike="noStrike" kern="1200" cap="none" spc="0" normalizeH="0" baseline="0" noProof="0" dirty="0">
                <a:ln>
                  <a:noFill/>
                </a:ln>
                <a:solidFill>
                  <a:srgbClr val="000000"/>
                </a:solidFill>
                <a:effectLst/>
                <a:uLnTx/>
                <a:uFillTx/>
                <a:latin typeface="Trebuchet MS" panose="020B060302020202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endParaRPr kumimoji="0" lang="en-US" sz="1000" b="0" i="0" u="none" strike="noStrike" kern="1200" cap="none" spc="0" normalizeH="0" baseline="0" noProof="0" dirty="0">
                <a:ln>
                  <a:noFill/>
                </a:ln>
                <a:solidFill>
                  <a:srgbClr val="000000"/>
                </a:solidFill>
                <a:effectLst/>
                <a:uLnTx/>
                <a:uFillTx/>
                <a:latin typeface="Trebuchet MS" panose="020B0603020202020204" pitchFamily="34" charset="0"/>
                <a:ea typeface="Open Sans" panose="020B0606030504020204" pitchFamily="34" charset="0"/>
                <a:cs typeface="Open Sans" panose="020B0606030504020204" pitchFamily="34" charset="0"/>
              </a:endParaRPr>
            </a:p>
          </p:txBody>
        </p:sp>
      </p:grpSp>
      <p:sp>
        <p:nvSpPr>
          <p:cNvPr id="76" name="Rectangle 75">
            <a:hlinkClick r:id="" action="ppaction://noaction"/>
            <a:extLst>
              <a:ext uri="{FF2B5EF4-FFF2-40B4-BE49-F238E27FC236}">
                <a16:creationId xmlns:a16="http://schemas.microsoft.com/office/drawing/2014/main" id="{64C97603-2C9A-762C-4BD9-9F7533D4D205}"/>
              </a:ext>
            </a:extLst>
          </p:cNvPr>
          <p:cNvSpPr/>
          <p:nvPr/>
        </p:nvSpPr>
        <p:spPr>
          <a:xfrm>
            <a:off x="0" y="0"/>
            <a:ext cx="695325"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pic>
        <p:nvPicPr>
          <p:cNvPr id="81" name="Graphic 80">
            <a:extLst>
              <a:ext uri="{FF2B5EF4-FFF2-40B4-BE49-F238E27FC236}">
                <a16:creationId xmlns:a16="http://schemas.microsoft.com/office/drawing/2014/main" id="{E3015BC9-DEFC-F60B-2571-14FED8D983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1702" y="2213535"/>
            <a:ext cx="457200" cy="476251"/>
          </a:xfrm>
          <a:prstGeom prst="rect">
            <a:avLst/>
          </a:prstGeom>
        </p:spPr>
      </p:pic>
      <p:grpSp>
        <p:nvGrpSpPr>
          <p:cNvPr id="69" name="Group 201">
            <a:extLst>
              <a:ext uri="{FF2B5EF4-FFF2-40B4-BE49-F238E27FC236}">
                <a16:creationId xmlns:a16="http://schemas.microsoft.com/office/drawing/2014/main" id="{E60DAC8A-D43D-3467-92AE-4EE1EFB2C954}"/>
              </a:ext>
            </a:extLst>
          </p:cNvPr>
          <p:cNvGrpSpPr>
            <a:grpSpLocks noChangeAspect="1"/>
          </p:cNvGrpSpPr>
          <p:nvPr/>
        </p:nvGrpSpPr>
        <p:grpSpPr bwMode="auto">
          <a:xfrm>
            <a:off x="1411239" y="4168215"/>
            <a:ext cx="432000" cy="432000"/>
            <a:chOff x="150" y="1848"/>
            <a:chExt cx="624" cy="624"/>
          </a:xfrm>
          <a:solidFill>
            <a:schemeClr val="accent3"/>
          </a:solidFill>
        </p:grpSpPr>
        <p:sp>
          <p:nvSpPr>
            <p:cNvPr id="71" name="Freeform 203">
              <a:extLst>
                <a:ext uri="{FF2B5EF4-FFF2-40B4-BE49-F238E27FC236}">
                  <a16:creationId xmlns:a16="http://schemas.microsoft.com/office/drawing/2014/main" id="{B32EB57F-388A-21D9-EA00-A4BAB818C0C9}"/>
                </a:ext>
              </a:extLst>
            </p:cNvPr>
            <p:cNvSpPr>
              <a:spLocks noEditPoints="1"/>
            </p:cNvSpPr>
            <p:nvPr/>
          </p:nvSpPr>
          <p:spPr bwMode="auto">
            <a:xfrm>
              <a:off x="150" y="1848"/>
              <a:ext cx="624" cy="624"/>
            </a:xfrm>
            <a:custGeom>
              <a:avLst/>
              <a:gdLst>
                <a:gd name="T0" fmla="*/ 1139 w 3122"/>
                <a:gd name="T1" fmla="*/ 330 h 3122"/>
                <a:gd name="T2" fmla="*/ 742 w 3122"/>
                <a:gd name="T3" fmla="*/ 550 h 3122"/>
                <a:gd name="T4" fmla="*/ 446 w 3122"/>
                <a:gd name="T5" fmla="*/ 891 h 3122"/>
                <a:gd name="T6" fmla="*/ 283 w 3122"/>
                <a:gd name="T7" fmla="*/ 1319 h 3122"/>
                <a:gd name="T8" fmla="*/ 394 w 3122"/>
                <a:gd name="T9" fmla="*/ 1519 h 3122"/>
                <a:gd name="T10" fmla="*/ 406 w 3122"/>
                <a:gd name="T11" fmla="*/ 1591 h 3122"/>
                <a:gd name="T12" fmla="*/ 268 w 3122"/>
                <a:gd name="T13" fmla="*/ 1709 h 3122"/>
                <a:gd name="T14" fmla="*/ 401 w 3122"/>
                <a:gd name="T15" fmla="*/ 2151 h 3122"/>
                <a:gd name="T16" fmla="*/ 675 w 3122"/>
                <a:gd name="T17" fmla="*/ 2511 h 3122"/>
                <a:gd name="T18" fmla="*/ 1053 w 3122"/>
                <a:gd name="T19" fmla="*/ 2759 h 3122"/>
                <a:gd name="T20" fmla="*/ 1509 w 3122"/>
                <a:gd name="T21" fmla="*/ 2861 h 3122"/>
                <a:gd name="T22" fmla="*/ 1544 w 3122"/>
                <a:gd name="T23" fmla="*/ 2708 h 3122"/>
                <a:gd name="T24" fmla="*/ 1611 w 3122"/>
                <a:gd name="T25" fmla="*/ 2741 h 3122"/>
                <a:gd name="T26" fmla="*/ 1894 w 3122"/>
                <a:gd name="T27" fmla="*/ 2818 h 3122"/>
                <a:gd name="T28" fmla="*/ 2307 w 3122"/>
                <a:gd name="T29" fmla="*/ 2626 h 3122"/>
                <a:gd name="T30" fmla="*/ 2626 w 3122"/>
                <a:gd name="T31" fmla="*/ 2307 h 3122"/>
                <a:gd name="T32" fmla="*/ 2818 w 3122"/>
                <a:gd name="T33" fmla="*/ 1894 h 3122"/>
                <a:gd name="T34" fmla="*/ 2741 w 3122"/>
                <a:gd name="T35" fmla="*/ 1611 h 3122"/>
                <a:gd name="T36" fmla="*/ 2708 w 3122"/>
                <a:gd name="T37" fmla="*/ 1544 h 3122"/>
                <a:gd name="T38" fmla="*/ 2861 w 3122"/>
                <a:gd name="T39" fmla="*/ 1509 h 3122"/>
                <a:gd name="T40" fmla="*/ 2759 w 3122"/>
                <a:gd name="T41" fmla="*/ 1053 h 3122"/>
                <a:gd name="T42" fmla="*/ 2511 w 3122"/>
                <a:gd name="T43" fmla="*/ 675 h 3122"/>
                <a:gd name="T44" fmla="*/ 2151 w 3122"/>
                <a:gd name="T45" fmla="*/ 401 h 3122"/>
                <a:gd name="T46" fmla="*/ 1709 w 3122"/>
                <a:gd name="T47" fmla="*/ 268 h 3122"/>
                <a:gd name="T48" fmla="*/ 1591 w 3122"/>
                <a:gd name="T49" fmla="*/ 406 h 3122"/>
                <a:gd name="T50" fmla="*/ 1519 w 3122"/>
                <a:gd name="T51" fmla="*/ 394 h 3122"/>
                <a:gd name="T52" fmla="*/ 1578 w 3122"/>
                <a:gd name="T53" fmla="*/ 2 h 3122"/>
                <a:gd name="T54" fmla="*/ 1613 w 3122"/>
                <a:gd name="T55" fmla="*/ 157 h 3122"/>
                <a:gd name="T56" fmla="*/ 2108 w 3122"/>
                <a:gd name="T57" fmla="*/ 266 h 3122"/>
                <a:gd name="T58" fmla="*/ 2519 w 3122"/>
                <a:gd name="T59" fmla="*/ 534 h 3122"/>
                <a:gd name="T60" fmla="*/ 2814 w 3122"/>
                <a:gd name="T61" fmla="*/ 925 h 3122"/>
                <a:gd name="T62" fmla="*/ 2958 w 3122"/>
                <a:gd name="T63" fmla="*/ 1405 h 3122"/>
                <a:gd name="T64" fmla="*/ 3112 w 3122"/>
                <a:gd name="T65" fmla="*/ 1531 h 3122"/>
                <a:gd name="T66" fmla="*/ 3101 w 3122"/>
                <a:gd name="T67" fmla="*/ 1603 h 3122"/>
                <a:gd name="T68" fmla="*/ 2942 w 3122"/>
                <a:gd name="T69" fmla="*/ 1819 h 3122"/>
                <a:gd name="T70" fmla="*/ 2765 w 3122"/>
                <a:gd name="T71" fmla="*/ 2284 h 3122"/>
                <a:gd name="T72" fmla="*/ 2445 w 3122"/>
                <a:gd name="T73" fmla="*/ 2653 h 3122"/>
                <a:gd name="T74" fmla="*/ 2014 w 3122"/>
                <a:gd name="T75" fmla="*/ 2891 h 3122"/>
                <a:gd name="T76" fmla="*/ 1613 w 3122"/>
                <a:gd name="T77" fmla="*/ 3070 h 3122"/>
                <a:gd name="T78" fmla="*/ 1561 w 3122"/>
                <a:gd name="T79" fmla="*/ 3122 h 3122"/>
                <a:gd name="T80" fmla="*/ 1509 w 3122"/>
                <a:gd name="T81" fmla="*/ 3070 h 3122"/>
                <a:gd name="T82" fmla="*/ 1108 w 3122"/>
                <a:gd name="T83" fmla="*/ 2891 h 3122"/>
                <a:gd name="T84" fmla="*/ 677 w 3122"/>
                <a:gd name="T85" fmla="*/ 2653 h 3122"/>
                <a:gd name="T86" fmla="*/ 357 w 3122"/>
                <a:gd name="T87" fmla="*/ 2284 h 3122"/>
                <a:gd name="T88" fmla="*/ 180 w 3122"/>
                <a:gd name="T89" fmla="*/ 1819 h 3122"/>
                <a:gd name="T90" fmla="*/ 21 w 3122"/>
                <a:gd name="T91" fmla="*/ 1603 h 3122"/>
                <a:gd name="T92" fmla="*/ 10 w 3122"/>
                <a:gd name="T93" fmla="*/ 1531 h 3122"/>
                <a:gd name="T94" fmla="*/ 165 w 3122"/>
                <a:gd name="T95" fmla="*/ 1405 h 3122"/>
                <a:gd name="T96" fmla="*/ 308 w 3122"/>
                <a:gd name="T97" fmla="*/ 925 h 3122"/>
                <a:gd name="T98" fmla="*/ 603 w 3122"/>
                <a:gd name="T99" fmla="*/ 534 h 3122"/>
                <a:gd name="T100" fmla="*/ 1014 w 3122"/>
                <a:gd name="T101" fmla="*/ 266 h 3122"/>
                <a:gd name="T102" fmla="*/ 1509 w 3122"/>
                <a:gd name="T103" fmla="*/ 157 h 3122"/>
                <a:gd name="T104" fmla="*/ 1544 w 3122"/>
                <a:gd name="T105" fmla="*/ 2 h 3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22" h="3122">
                  <a:moveTo>
                    <a:pt x="1509" y="261"/>
                  </a:moveTo>
                  <a:lnTo>
                    <a:pt x="1413" y="268"/>
                  </a:lnTo>
                  <a:lnTo>
                    <a:pt x="1319" y="283"/>
                  </a:lnTo>
                  <a:lnTo>
                    <a:pt x="1229" y="304"/>
                  </a:lnTo>
                  <a:lnTo>
                    <a:pt x="1139" y="330"/>
                  </a:lnTo>
                  <a:lnTo>
                    <a:pt x="1053" y="363"/>
                  </a:lnTo>
                  <a:lnTo>
                    <a:pt x="971" y="401"/>
                  </a:lnTo>
                  <a:lnTo>
                    <a:pt x="891" y="446"/>
                  </a:lnTo>
                  <a:lnTo>
                    <a:pt x="815" y="496"/>
                  </a:lnTo>
                  <a:lnTo>
                    <a:pt x="742" y="550"/>
                  </a:lnTo>
                  <a:lnTo>
                    <a:pt x="675" y="611"/>
                  </a:lnTo>
                  <a:lnTo>
                    <a:pt x="611" y="675"/>
                  </a:lnTo>
                  <a:lnTo>
                    <a:pt x="550" y="742"/>
                  </a:lnTo>
                  <a:lnTo>
                    <a:pt x="496" y="815"/>
                  </a:lnTo>
                  <a:lnTo>
                    <a:pt x="446" y="891"/>
                  </a:lnTo>
                  <a:lnTo>
                    <a:pt x="401" y="971"/>
                  </a:lnTo>
                  <a:lnTo>
                    <a:pt x="363" y="1053"/>
                  </a:lnTo>
                  <a:lnTo>
                    <a:pt x="330" y="1139"/>
                  </a:lnTo>
                  <a:lnTo>
                    <a:pt x="304" y="1229"/>
                  </a:lnTo>
                  <a:lnTo>
                    <a:pt x="283" y="1319"/>
                  </a:lnTo>
                  <a:lnTo>
                    <a:pt x="268" y="1413"/>
                  </a:lnTo>
                  <a:lnTo>
                    <a:pt x="261" y="1509"/>
                  </a:lnTo>
                  <a:lnTo>
                    <a:pt x="364" y="1509"/>
                  </a:lnTo>
                  <a:lnTo>
                    <a:pt x="381" y="1511"/>
                  </a:lnTo>
                  <a:lnTo>
                    <a:pt x="394" y="1519"/>
                  </a:lnTo>
                  <a:lnTo>
                    <a:pt x="406" y="1531"/>
                  </a:lnTo>
                  <a:lnTo>
                    <a:pt x="414" y="1544"/>
                  </a:lnTo>
                  <a:lnTo>
                    <a:pt x="416" y="1561"/>
                  </a:lnTo>
                  <a:lnTo>
                    <a:pt x="414" y="1578"/>
                  </a:lnTo>
                  <a:lnTo>
                    <a:pt x="406" y="1591"/>
                  </a:lnTo>
                  <a:lnTo>
                    <a:pt x="394" y="1603"/>
                  </a:lnTo>
                  <a:lnTo>
                    <a:pt x="381" y="1611"/>
                  </a:lnTo>
                  <a:lnTo>
                    <a:pt x="364" y="1613"/>
                  </a:lnTo>
                  <a:lnTo>
                    <a:pt x="261" y="1613"/>
                  </a:lnTo>
                  <a:lnTo>
                    <a:pt x="268" y="1709"/>
                  </a:lnTo>
                  <a:lnTo>
                    <a:pt x="283" y="1803"/>
                  </a:lnTo>
                  <a:lnTo>
                    <a:pt x="304" y="1894"/>
                  </a:lnTo>
                  <a:lnTo>
                    <a:pt x="330" y="1983"/>
                  </a:lnTo>
                  <a:lnTo>
                    <a:pt x="363" y="2069"/>
                  </a:lnTo>
                  <a:lnTo>
                    <a:pt x="401" y="2151"/>
                  </a:lnTo>
                  <a:lnTo>
                    <a:pt x="446" y="2231"/>
                  </a:lnTo>
                  <a:lnTo>
                    <a:pt x="496" y="2307"/>
                  </a:lnTo>
                  <a:lnTo>
                    <a:pt x="550" y="2380"/>
                  </a:lnTo>
                  <a:lnTo>
                    <a:pt x="611" y="2447"/>
                  </a:lnTo>
                  <a:lnTo>
                    <a:pt x="675" y="2511"/>
                  </a:lnTo>
                  <a:lnTo>
                    <a:pt x="742" y="2572"/>
                  </a:lnTo>
                  <a:lnTo>
                    <a:pt x="815" y="2626"/>
                  </a:lnTo>
                  <a:lnTo>
                    <a:pt x="891" y="2676"/>
                  </a:lnTo>
                  <a:lnTo>
                    <a:pt x="971" y="2721"/>
                  </a:lnTo>
                  <a:lnTo>
                    <a:pt x="1053" y="2759"/>
                  </a:lnTo>
                  <a:lnTo>
                    <a:pt x="1139" y="2792"/>
                  </a:lnTo>
                  <a:lnTo>
                    <a:pt x="1229" y="2818"/>
                  </a:lnTo>
                  <a:lnTo>
                    <a:pt x="1319" y="2839"/>
                  </a:lnTo>
                  <a:lnTo>
                    <a:pt x="1413" y="2854"/>
                  </a:lnTo>
                  <a:lnTo>
                    <a:pt x="1509" y="2861"/>
                  </a:lnTo>
                  <a:lnTo>
                    <a:pt x="1509" y="2758"/>
                  </a:lnTo>
                  <a:lnTo>
                    <a:pt x="1511" y="2741"/>
                  </a:lnTo>
                  <a:lnTo>
                    <a:pt x="1519" y="2728"/>
                  </a:lnTo>
                  <a:lnTo>
                    <a:pt x="1531" y="2716"/>
                  </a:lnTo>
                  <a:lnTo>
                    <a:pt x="1544" y="2708"/>
                  </a:lnTo>
                  <a:lnTo>
                    <a:pt x="1561" y="2706"/>
                  </a:lnTo>
                  <a:lnTo>
                    <a:pt x="1578" y="2708"/>
                  </a:lnTo>
                  <a:lnTo>
                    <a:pt x="1591" y="2716"/>
                  </a:lnTo>
                  <a:lnTo>
                    <a:pt x="1603" y="2728"/>
                  </a:lnTo>
                  <a:lnTo>
                    <a:pt x="1611" y="2741"/>
                  </a:lnTo>
                  <a:lnTo>
                    <a:pt x="1613" y="2758"/>
                  </a:lnTo>
                  <a:lnTo>
                    <a:pt x="1613" y="2861"/>
                  </a:lnTo>
                  <a:lnTo>
                    <a:pt x="1709" y="2854"/>
                  </a:lnTo>
                  <a:lnTo>
                    <a:pt x="1803" y="2839"/>
                  </a:lnTo>
                  <a:lnTo>
                    <a:pt x="1894" y="2818"/>
                  </a:lnTo>
                  <a:lnTo>
                    <a:pt x="1983" y="2792"/>
                  </a:lnTo>
                  <a:lnTo>
                    <a:pt x="2069" y="2759"/>
                  </a:lnTo>
                  <a:lnTo>
                    <a:pt x="2151" y="2721"/>
                  </a:lnTo>
                  <a:lnTo>
                    <a:pt x="2231" y="2676"/>
                  </a:lnTo>
                  <a:lnTo>
                    <a:pt x="2307" y="2626"/>
                  </a:lnTo>
                  <a:lnTo>
                    <a:pt x="2380" y="2572"/>
                  </a:lnTo>
                  <a:lnTo>
                    <a:pt x="2447" y="2511"/>
                  </a:lnTo>
                  <a:lnTo>
                    <a:pt x="2511" y="2447"/>
                  </a:lnTo>
                  <a:lnTo>
                    <a:pt x="2572" y="2380"/>
                  </a:lnTo>
                  <a:lnTo>
                    <a:pt x="2626" y="2307"/>
                  </a:lnTo>
                  <a:lnTo>
                    <a:pt x="2676" y="2231"/>
                  </a:lnTo>
                  <a:lnTo>
                    <a:pt x="2721" y="2151"/>
                  </a:lnTo>
                  <a:lnTo>
                    <a:pt x="2759" y="2069"/>
                  </a:lnTo>
                  <a:lnTo>
                    <a:pt x="2792" y="1983"/>
                  </a:lnTo>
                  <a:lnTo>
                    <a:pt x="2818" y="1894"/>
                  </a:lnTo>
                  <a:lnTo>
                    <a:pt x="2839" y="1803"/>
                  </a:lnTo>
                  <a:lnTo>
                    <a:pt x="2854" y="1709"/>
                  </a:lnTo>
                  <a:lnTo>
                    <a:pt x="2861" y="1613"/>
                  </a:lnTo>
                  <a:lnTo>
                    <a:pt x="2758" y="1613"/>
                  </a:lnTo>
                  <a:lnTo>
                    <a:pt x="2741" y="1611"/>
                  </a:lnTo>
                  <a:lnTo>
                    <a:pt x="2728" y="1603"/>
                  </a:lnTo>
                  <a:lnTo>
                    <a:pt x="2716" y="1591"/>
                  </a:lnTo>
                  <a:lnTo>
                    <a:pt x="2708" y="1578"/>
                  </a:lnTo>
                  <a:lnTo>
                    <a:pt x="2706" y="1561"/>
                  </a:lnTo>
                  <a:lnTo>
                    <a:pt x="2708" y="1544"/>
                  </a:lnTo>
                  <a:lnTo>
                    <a:pt x="2716" y="1531"/>
                  </a:lnTo>
                  <a:lnTo>
                    <a:pt x="2728" y="1519"/>
                  </a:lnTo>
                  <a:lnTo>
                    <a:pt x="2741" y="1511"/>
                  </a:lnTo>
                  <a:lnTo>
                    <a:pt x="2758" y="1509"/>
                  </a:lnTo>
                  <a:lnTo>
                    <a:pt x="2861" y="1509"/>
                  </a:lnTo>
                  <a:lnTo>
                    <a:pt x="2854" y="1413"/>
                  </a:lnTo>
                  <a:lnTo>
                    <a:pt x="2839" y="1319"/>
                  </a:lnTo>
                  <a:lnTo>
                    <a:pt x="2818" y="1229"/>
                  </a:lnTo>
                  <a:lnTo>
                    <a:pt x="2792" y="1139"/>
                  </a:lnTo>
                  <a:lnTo>
                    <a:pt x="2759" y="1053"/>
                  </a:lnTo>
                  <a:lnTo>
                    <a:pt x="2721" y="971"/>
                  </a:lnTo>
                  <a:lnTo>
                    <a:pt x="2676" y="891"/>
                  </a:lnTo>
                  <a:lnTo>
                    <a:pt x="2626" y="815"/>
                  </a:lnTo>
                  <a:lnTo>
                    <a:pt x="2572" y="742"/>
                  </a:lnTo>
                  <a:lnTo>
                    <a:pt x="2511" y="675"/>
                  </a:lnTo>
                  <a:lnTo>
                    <a:pt x="2447" y="611"/>
                  </a:lnTo>
                  <a:lnTo>
                    <a:pt x="2380" y="550"/>
                  </a:lnTo>
                  <a:lnTo>
                    <a:pt x="2307" y="496"/>
                  </a:lnTo>
                  <a:lnTo>
                    <a:pt x="2231" y="446"/>
                  </a:lnTo>
                  <a:lnTo>
                    <a:pt x="2151" y="401"/>
                  </a:lnTo>
                  <a:lnTo>
                    <a:pt x="2069" y="363"/>
                  </a:lnTo>
                  <a:lnTo>
                    <a:pt x="1983" y="330"/>
                  </a:lnTo>
                  <a:lnTo>
                    <a:pt x="1894" y="304"/>
                  </a:lnTo>
                  <a:lnTo>
                    <a:pt x="1803" y="283"/>
                  </a:lnTo>
                  <a:lnTo>
                    <a:pt x="1709" y="268"/>
                  </a:lnTo>
                  <a:lnTo>
                    <a:pt x="1613" y="261"/>
                  </a:lnTo>
                  <a:lnTo>
                    <a:pt x="1613" y="364"/>
                  </a:lnTo>
                  <a:lnTo>
                    <a:pt x="1611" y="381"/>
                  </a:lnTo>
                  <a:lnTo>
                    <a:pt x="1603" y="394"/>
                  </a:lnTo>
                  <a:lnTo>
                    <a:pt x="1591" y="406"/>
                  </a:lnTo>
                  <a:lnTo>
                    <a:pt x="1578" y="414"/>
                  </a:lnTo>
                  <a:lnTo>
                    <a:pt x="1561" y="416"/>
                  </a:lnTo>
                  <a:lnTo>
                    <a:pt x="1544" y="414"/>
                  </a:lnTo>
                  <a:lnTo>
                    <a:pt x="1531" y="406"/>
                  </a:lnTo>
                  <a:lnTo>
                    <a:pt x="1519" y="394"/>
                  </a:lnTo>
                  <a:lnTo>
                    <a:pt x="1511" y="381"/>
                  </a:lnTo>
                  <a:lnTo>
                    <a:pt x="1509" y="364"/>
                  </a:lnTo>
                  <a:lnTo>
                    <a:pt x="1509" y="261"/>
                  </a:lnTo>
                  <a:close/>
                  <a:moveTo>
                    <a:pt x="1561" y="0"/>
                  </a:moveTo>
                  <a:lnTo>
                    <a:pt x="1578" y="2"/>
                  </a:lnTo>
                  <a:lnTo>
                    <a:pt x="1591" y="10"/>
                  </a:lnTo>
                  <a:lnTo>
                    <a:pt x="1603" y="21"/>
                  </a:lnTo>
                  <a:lnTo>
                    <a:pt x="1611" y="35"/>
                  </a:lnTo>
                  <a:lnTo>
                    <a:pt x="1613" y="52"/>
                  </a:lnTo>
                  <a:lnTo>
                    <a:pt x="1613" y="157"/>
                  </a:lnTo>
                  <a:lnTo>
                    <a:pt x="1717" y="165"/>
                  </a:lnTo>
                  <a:lnTo>
                    <a:pt x="1819" y="180"/>
                  </a:lnTo>
                  <a:lnTo>
                    <a:pt x="1918" y="202"/>
                  </a:lnTo>
                  <a:lnTo>
                    <a:pt x="2014" y="231"/>
                  </a:lnTo>
                  <a:lnTo>
                    <a:pt x="2108" y="266"/>
                  </a:lnTo>
                  <a:lnTo>
                    <a:pt x="2197" y="308"/>
                  </a:lnTo>
                  <a:lnTo>
                    <a:pt x="2284" y="357"/>
                  </a:lnTo>
                  <a:lnTo>
                    <a:pt x="2366" y="410"/>
                  </a:lnTo>
                  <a:lnTo>
                    <a:pt x="2445" y="469"/>
                  </a:lnTo>
                  <a:lnTo>
                    <a:pt x="2519" y="534"/>
                  </a:lnTo>
                  <a:lnTo>
                    <a:pt x="2588" y="603"/>
                  </a:lnTo>
                  <a:lnTo>
                    <a:pt x="2653" y="677"/>
                  </a:lnTo>
                  <a:lnTo>
                    <a:pt x="2712" y="756"/>
                  </a:lnTo>
                  <a:lnTo>
                    <a:pt x="2765" y="838"/>
                  </a:lnTo>
                  <a:lnTo>
                    <a:pt x="2814" y="925"/>
                  </a:lnTo>
                  <a:lnTo>
                    <a:pt x="2856" y="1014"/>
                  </a:lnTo>
                  <a:lnTo>
                    <a:pt x="2891" y="1108"/>
                  </a:lnTo>
                  <a:lnTo>
                    <a:pt x="2920" y="1204"/>
                  </a:lnTo>
                  <a:lnTo>
                    <a:pt x="2942" y="1303"/>
                  </a:lnTo>
                  <a:lnTo>
                    <a:pt x="2958" y="1405"/>
                  </a:lnTo>
                  <a:lnTo>
                    <a:pt x="2965" y="1509"/>
                  </a:lnTo>
                  <a:lnTo>
                    <a:pt x="3070" y="1509"/>
                  </a:lnTo>
                  <a:lnTo>
                    <a:pt x="3087" y="1511"/>
                  </a:lnTo>
                  <a:lnTo>
                    <a:pt x="3101" y="1519"/>
                  </a:lnTo>
                  <a:lnTo>
                    <a:pt x="3112" y="1531"/>
                  </a:lnTo>
                  <a:lnTo>
                    <a:pt x="3120" y="1544"/>
                  </a:lnTo>
                  <a:lnTo>
                    <a:pt x="3122" y="1561"/>
                  </a:lnTo>
                  <a:lnTo>
                    <a:pt x="3120" y="1578"/>
                  </a:lnTo>
                  <a:lnTo>
                    <a:pt x="3112" y="1591"/>
                  </a:lnTo>
                  <a:lnTo>
                    <a:pt x="3101" y="1603"/>
                  </a:lnTo>
                  <a:lnTo>
                    <a:pt x="3087" y="1611"/>
                  </a:lnTo>
                  <a:lnTo>
                    <a:pt x="3070" y="1613"/>
                  </a:lnTo>
                  <a:lnTo>
                    <a:pt x="2965" y="1613"/>
                  </a:lnTo>
                  <a:lnTo>
                    <a:pt x="2958" y="1717"/>
                  </a:lnTo>
                  <a:lnTo>
                    <a:pt x="2942" y="1819"/>
                  </a:lnTo>
                  <a:lnTo>
                    <a:pt x="2920" y="1918"/>
                  </a:lnTo>
                  <a:lnTo>
                    <a:pt x="2891" y="2014"/>
                  </a:lnTo>
                  <a:lnTo>
                    <a:pt x="2856" y="2108"/>
                  </a:lnTo>
                  <a:lnTo>
                    <a:pt x="2814" y="2197"/>
                  </a:lnTo>
                  <a:lnTo>
                    <a:pt x="2765" y="2284"/>
                  </a:lnTo>
                  <a:lnTo>
                    <a:pt x="2712" y="2366"/>
                  </a:lnTo>
                  <a:lnTo>
                    <a:pt x="2653" y="2445"/>
                  </a:lnTo>
                  <a:lnTo>
                    <a:pt x="2588" y="2519"/>
                  </a:lnTo>
                  <a:lnTo>
                    <a:pt x="2519" y="2588"/>
                  </a:lnTo>
                  <a:lnTo>
                    <a:pt x="2445" y="2653"/>
                  </a:lnTo>
                  <a:lnTo>
                    <a:pt x="2366" y="2712"/>
                  </a:lnTo>
                  <a:lnTo>
                    <a:pt x="2284" y="2765"/>
                  </a:lnTo>
                  <a:lnTo>
                    <a:pt x="2197" y="2814"/>
                  </a:lnTo>
                  <a:lnTo>
                    <a:pt x="2108" y="2856"/>
                  </a:lnTo>
                  <a:lnTo>
                    <a:pt x="2014" y="2891"/>
                  </a:lnTo>
                  <a:lnTo>
                    <a:pt x="1918" y="2920"/>
                  </a:lnTo>
                  <a:lnTo>
                    <a:pt x="1819" y="2942"/>
                  </a:lnTo>
                  <a:lnTo>
                    <a:pt x="1717" y="2958"/>
                  </a:lnTo>
                  <a:lnTo>
                    <a:pt x="1613" y="2965"/>
                  </a:lnTo>
                  <a:lnTo>
                    <a:pt x="1613" y="3070"/>
                  </a:lnTo>
                  <a:lnTo>
                    <a:pt x="1611" y="3087"/>
                  </a:lnTo>
                  <a:lnTo>
                    <a:pt x="1603" y="3101"/>
                  </a:lnTo>
                  <a:lnTo>
                    <a:pt x="1591" y="3112"/>
                  </a:lnTo>
                  <a:lnTo>
                    <a:pt x="1578" y="3120"/>
                  </a:lnTo>
                  <a:lnTo>
                    <a:pt x="1561" y="3122"/>
                  </a:lnTo>
                  <a:lnTo>
                    <a:pt x="1544" y="3120"/>
                  </a:lnTo>
                  <a:lnTo>
                    <a:pt x="1531" y="3112"/>
                  </a:lnTo>
                  <a:lnTo>
                    <a:pt x="1519" y="3101"/>
                  </a:lnTo>
                  <a:lnTo>
                    <a:pt x="1511" y="3087"/>
                  </a:lnTo>
                  <a:lnTo>
                    <a:pt x="1509" y="3070"/>
                  </a:lnTo>
                  <a:lnTo>
                    <a:pt x="1509" y="2965"/>
                  </a:lnTo>
                  <a:lnTo>
                    <a:pt x="1405" y="2958"/>
                  </a:lnTo>
                  <a:lnTo>
                    <a:pt x="1303" y="2942"/>
                  </a:lnTo>
                  <a:lnTo>
                    <a:pt x="1204" y="2920"/>
                  </a:lnTo>
                  <a:lnTo>
                    <a:pt x="1108" y="2891"/>
                  </a:lnTo>
                  <a:lnTo>
                    <a:pt x="1014" y="2856"/>
                  </a:lnTo>
                  <a:lnTo>
                    <a:pt x="925" y="2814"/>
                  </a:lnTo>
                  <a:lnTo>
                    <a:pt x="838" y="2765"/>
                  </a:lnTo>
                  <a:lnTo>
                    <a:pt x="756" y="2712"/>
                  </a:lnTo>
                  <a:lnTo>
                    <a:pt x="677" y="2653"/>
                  </a:lnTo>
                  <a:lnTo>
                    <a:pt x="603" y="2588"/>
                  </a:lnTo>
                  <a:lnTo>
                    <a:pt x="534" y="2519"/>
                  </a:lnTo>
                  <a:lnTo>
                    <a:pt x="469" y="2445"/>
                  </a:lnTo>
                  <a:lnTo>
                    <a:pt x="410" y="2366"/>
                  </a:lnTo>
                  <a:lnTo>
                    <a:pt x="357" y="2284"/>
                  </a:lnTo>
                  <a:lnTo>
                    <a:pt x="308" y="2197"/>
                  </a:lnTo>
                  <a:lnTo>
                    <a:pt x="266" y="2108"/>
                  </a:lnTo>
                  <a:lnTo>
                    <a:pt x="231" y="2014"/>
                  </a:lnTo>
                  <a:lnTo>
                    <a:pt x="202" y="1918"/>
                  </a:lnTo>
                  <a:lnTo>
                    <a:pt x="180" y="1819"/>
                  </a:lnTo>
                  <a:lnTo>
                    <a:pt x="165" y="1717"/>
                  </a:lnTo>
                  <a:lnTo>
                    <a:pt x="157" y="1613"/>
                  </a:lnTo>
                  <a:lnTo>
                    <a:pt x="52" y="1613"/>
                  </a:lnTo>
                  <a:lnTo>
                    <a:pt x="35" y="1611"/>
                  </a:lnTo>
                  <a:lnTo>
                    <a:pt x="21" y="1603"/>
                  </a:lnTo>
                  <a:lnTo>
                    <a:pt x="10" y="1591"/>
                  </a:lnTo>
                  <a:lnTo>
                    <a:pt x="2" y="1578"/>
                  </a:lnTo>
                  <a:lnTo>
                    <a:pt x="0" y="1561"/>
                  </a:lnTo>
                  <a:lnTo>
                    <a:pt x="2" y="1544"/>
                  </a:lnTo>
                  <a:lnTo>
                    <a:pt x="10" y="1531"/>
                  </a:lnTo>
                  <a:lnTo>
                    <a:pt x="21" y="1519"/>
                  </a:lnTo>
                  <a:lnTo>
                    <a:pt x="35" y="1511"/>
                  </a:lnTo>
                  <a:lnTo>
                    <a:pt x="52" y="1509"/>
                  </a:lnTo>
                  <a:lnTo>
                    <a:pt x="157" y="1509"/>
                  </a:lnTo>
                  <a:lnTo>
                    <a:pt x="165" y="1405"/>
                  </a:lnTo>
                  <a:lnTo>
                    <a:pt x="180" y="1303"/>
                  </a:lnTo>
                  <a:lnTo>
                    <a:pt x="202" y="1204"/>
                  </a:lnTo>
                  <a:lnTo>
                    <a:pt x="231" y="1108"/>
                  </a:lnTo>
                  <a:lnTo>
                    <a:pt x="266" y="1014"/>
                  </a:lnTo>
                  <a:lnTo>
                    <a:pt x="308" y="925"/>
                  </a:lnTo>
                  <a:lnTo>
                    <a:pt x="357" y="838"/>
                  </a:lnTo>
                  <a:lnTo>
                    <a:pt x="410" y="756"/>
                  </a:lnTo>
                  <a:lnTo>
                    <a:pt x="469" y="677"/>
                  </a:lnTo>
                  <a:lnTo>
                    <a:pt x="534" y="603"/>
                  </a:lnTo>
                  <a:lnTo>
                    <a:pt x="603" y="534"/>
                  </a:lnTo>
                  <a:lnTo>
                    <a:pt x="677" y="469"/>
                  </a:lnTo>
                  <a:lnTo>
                    <a:pt x="756" y="410"/>
                  </a:lnTo>
                  <a:lnTo>
                    <a:pt x="838" y="357"/>
                  </a:lnTo>
                  <a:lnTo>
                    <a:pt x="925" y="308"/>
                  </a:lnTo>
                  <a:lnTo>
                    <a:pt x="1014" y="266"/>
                  </a:lnTo>
                  <a:lnTo>
                    <a:pt x="1108" y="231"/>
                  </a:lnTo>
                  <a:lnTo>
                    <a:pt x="1204" y="202"/>
                  </a:lnTo>
                  <a:lnTo>
                    <a:pt x="1303" y="180"/>
                  </a:lnTo>
                  <a:lnTo>
                    <a:pt x="1405" y="165"/>
                  </a:lnTo>
                  <a:lnTo>
                    <a:pt x="1509" y="157"/>
                  </a:lnTo>
                  <a:lnTo>
                    <a:pt x="1509" y="52"/>
                  </a:lnTo>
                  <a:lnTo>
                    <a:pt x="1511" y="35"/>
                  </a:lnTo>
                  <a:lnTo>
                    <a:pt x="1519" y="21"/>
                  </a:lnTo>
                  <a:lnTo>
                    <a:pt x="1531" y="10"/>
                  </a:lnTo>
                  <a:lnTo>
                    <a:pt x="1544" y="2"/>
                  </a:lnTo>
                  <a:lnTo>
                    <a:pt x="1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232222"/>
                </a:solidFill>
                <a:effectLst/>
                <a:uLnTx/>
                <a:uFillTx/>
                <a:latin typeface="Open Sans"/>
                <a:ea typeface="+mn-ea"/>
                <a:cs typeface="+mn-cs"/>
              </a:endParaRPr>
            </a:p>
          </p:txBody>
        </p:sp>
        <p:sp>
          <p:nvSpPr>
            <p:cNvPr id="83" name="Freeform 204">
              <a:extLst>
                <a:ext uri="{FF2B5EF4-FFF2-40B4-BE49-F238E27FC236}">
                  <a16:creationId xmlns:a16="http://schemas.microsoft.com/office/drawing/2014/main" id="{9B4F03BF-EC8F-FFFF-CEF0-2418A05FA0F5}"/>
                </a:ext>
              </a:extLst>
            </p:cNvPr>
            <p:cNvSpPr>
              <a:spLocks noEditPoints="1"/>
            </p:cNvSpPr>
            <p:nvPr/>
          </p:nvSpPr>
          <p:spPr bwMode="auto">
            <a:xfrm>
              <a:off x="327" y="2025"/>
              <a:ext cx="270" cy="270"/>
            </a:xfrm>
            <a:custGeom>
              <a:avLst/>
              <a:gdLst>
                <a:gd name="T0" fmla="*/ 594 w 1352"/>
                <a:gd name="T1" fmla="*/ 429 h 1352"/>
                <a:gd name="T2" fmla="*/ 492 w 1352"/>
                <a:gd name="T3" fmla="*/ 492 h 1352"/>
                <a:gd name="T4" fmla="*/ 429 w 1352"/>
                <a:gd name="T5" fmla="*/ 594 h 1352"/>
                <a:gd name="T6" fmla="*/ 420 w 1352"/>
                <a:gd name="T7" fmla="*/ 718 h 1352"/>
                <a:gd name="T8" fmla="*/ 466 w 1352"/>
                <a:gd name="T9" fmla="*/ 830 h 1352"/>
                <a:gd name="T10" fmla="*/ 556 w 1352"/>
                <a:gd name="T11" fmla="*/ 907 h 1352"/>
                <a:gd name="T12" fmla="*/ 676 w 1352"/>
                <a:gd name="T13" fmla="*/ 936 h 1352"/>
                <a:gd name="T14" fmla="*/ 796 w 1352"/>
                <a:gd name="T15" fmla="*/ 907 h 1352"/>
                <a:gd name="T16" fmla="*/ 886 w 1352"/>
                <a:gd name="T17" fmla="*/ 830 h 1352"/>
                <a:gd name="T18" fmla="*/ 932 w 1352"/>
                <a:gd name="T19" fmla="*/ 718 h 1352"/>
                <a:gd name="T20" fmla="*/ 923 w 1352"/>
                <a:gd name="T21" fmla="*/ 594 h 1352"/>
                <a:gd name="T22" fmla="*/ 860 w 1352"/>
                <a:gd name="T23" fmla="*/ 492 h 1352"/>
                <a:gd name="T24" fmla="*/ 758 w 1352"/>
                <a:gd name="T25" fmla="*/ 429 h 1352"/>
                <a:gd name="T26" fmla="*/ 676 w 1352"/>
                <a:gd name="T27" fmla="*/ 0 h 1352"/>
                <a:gd name="T28" fmla="*/ 718 w 1352"/>
                <a:gd name="T29" fmla="*/ 21 h 1352"/>
                <a:gd name="T30" fmla="*/ 728 w 1352"/>
                <a:gd name="T31" fmla="*/ 316 h 1352"/>
                <a:gd name="T32" fmla="*/ 861 w 1352"/>
                <a:gd name="T33" fmla="*/ 363 h 1352"/>
                <a:gd name="T34" fmla="*/ 964 w 1352"/>
                <a:gd name="T35" fmla="*/ 454 h 1352"/>
                <a:gd name="T36" fmla="*/ 1027 w 1352"/>
                <a:gd name="T37" fmla="*/ 577 h 1352"/>
                <a:gd name="T38" fmla="*/ 1317 w 1352"/>
                <a:gd name="T39" fmla="*/ 626 h 1352"/>
                <a:gd name="T40" fmla="*/ 1349 w 1352"/>
                <a:gd name="T41" fmla="*/ 659 h 1352"/>
                <a:gd name="T42" fmla="*/ 1342 w 1352"/>
                <a:gd name="T43" fmla="*/ 706 h 1352"/>
                <a:gd name="T44" fmla="*/ 1301 w 1352"/>
                <a:gd name="T45" fmla="*/ 728 h 1352"/>
                <a:gd name="T46" fmla="*/ 1011 w 1352"/>
                <a:gd name="T47" fmla="*/ 819 h 1352"/>
                <a:gd name="T48" fmla="*/ 934 w 1352"/>
                <a:gd name="T49" fmla="*/ 934 h 1352"/>
                <a:gd name="T50" fmla="*/ 819 w 1352"/>
                <a:gd name="T51" fmla="*/ 1011 h 1352"/>
                <a:gd name="T52" fmla="*/ 728 w 1352"/>
                <a:gd name="T53" fmla="*/ 1301 h 1352"/>
                <a:gd name="T54" fmla="*/ 706 w 1352"/>
                <a:gd name="T55" fmla="*/ 1342 h 1352"/>
                <a:gd name="T56" fmla="*/ 659 w 1352"/>
                <a:gd name="T57" fmla="*/ 1349 h 1352"/>
                <a:gd name="T58" fmla="*/ 626 w 1352"/>
                <a:gd name="T59" fmla="*/ 1317 h 1352"/>
                <a:gd name="T60" fmla="*/ 577 w 1352"/>
                <a:gd name="T61" fmla="*/ 1027 h 1352"/>
                <a:gd name="T62" fmla="*/ 454 w 1352"/>
                <a:gd name="T63" fmla="*/ 964 h 1352"/>
                <a:gd name="T64" fmla="*/ 363 w 1352"/>
                <a:gd name="T65" fmla="*/ 861 h 1352"/>
                <a:gd name="T66" fmla="*/ 316 w 1352"/>
                <a:gd name="T67" fmla="*/ 728 h 1352"/>
                <a:gd name="T68" fmla="*/ 21 w 1352"/>
                <a:gd name="T69" fmla="*/ 718 h 1352"/>
                <a:gd name="T70" fmla="*/ 0 w 1352"/>
                <a:gd name="T71" fmla="*/ 676 h 1352"/>
                <a:gd name="T72" fmla="*/ 21 w 1352"/>
                <a:gd name="T73" fmla="*/ 634 h 1352"/>
                <a:gd name="T74" fmla="*/ 316 w 1352"/>
                <a:gd name="T75" fmla="*/ 624 h 1352"/>
                <a:gd name="T76" fmla="*/ 363 w 1352"/>
                <a:gd name="T77" fmla="*/ 491 h 1352"/>
                <a:gd name="T78" fmla="*/ 454 w 1352"/>
                <a:gd name="T79" fmla="*/ 388 h 1352"/>
                <a:gd name="T80" fmla="*/ 577 w 1352"/>
                <a:gd name="T81" fmla="*/ 325 h 1352"/>
                <a:gd name="T82" fmla="*/ 626 w 1352"/>
                <a:gd name="T83" fmla="*/ 35 h 1352"/>
                <a:gd name="T84" fmla="*/ 659 w 1352"/>
                <a:gd name="T85" fmla="*/ 3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2" h="1352">
                  <a:moveTo>
                    <a:pt x="676" y="416"/>
                  </a:moveTo>
                  <a:lnTo>
                    <a:pt x="634" y="420"/>
                  </a:lnTo>
                  <a:lnTo>
                    <a:pt x="594" y="429"/>
                  </a:lnTo>
                  <a:lnTo>
                    <a:pt x="556" y="445"/>
                  </a:lnTo>
                  <a:lnTo>
                    <a:pt x="522" y="466"/>
                  </a:lnTo>
                  <a:lnTo>
                    <a:pt x="492" y="492"/>
                  </a:lnTo>
                  <a:lnTo>
                    <a:pt x="466" y="522"/>
                  </a:lnTo>
                  <a:lnTo>
                    <a:pt x="445" y="556"/>
                  </a:lnTo>
                  <a:lnTo>
                    <a:pt x="429" y="594"/>
                  </a:lnTo>
                  <a:lnTo>
                    <a:pt x="420" y="634"/>
                  </a:lnTo>
                  <a:lnTo>
                    <a:pt x="416" y="676"/>
                  </a:lnTo>
                  <a:lnTo>
                    <a:pt x="420" y="718"/>
                  </a:lnTo>
                  <a:lnTo>
                    <a:pt x="429" y="758"/>
                  </a:lnTo>
                  <a:lnTo>
                    <a:pt x="445" y="796"/>
                  </a:lnTo>
                  <a:lnTo>
                    <a:pt x="466" y="830"/>
                  </a:lnTo>
                  <a:lnTo>
                    <a:pt x="492" y="860"/>
                  </a:lnTo>
                  <a:lnTo>
                    <a:pt x="522" y="886"/>
                  </a:lnTo>
                  <a:lnTo>
                    <a:pt x="556" y="907"/>
                  </a:lnTo>
                  <a:lnTo>
                    <a:pt x="594" y="923"/>
                  </a:lnTo>
                  <a:lnTo>
                    <a:pt x="634" y="932"/>
                  </a:lnTo>
                  <a:lnTo>
                    <a:pt x="676" y="936"/>
                  </a:lnTo>
                  <a:lnTo>
                    <a:pt x="718" y="932"/>
                  </a:lnTo>
                  <a:lnTo>
                    <a:pt x="758" y="923"/>
                  </a:lnTo>
                  <a:lnTo>
                    <a:pt x="796" y="907"/>
                  </a:lnTo>
                  <a:lnTo>
                    <a:pt x="830" y="886"/>
                  </a:lnTo>
                  <a:lnTo>
                    <a:pt x="860" y="860"/>
                  </a:lnTo>
                  <a:lnTo>
                    <a:pt x="886" y="830"/>
                  </a:lnTo>
                  <a:lnTo>
                    <a:pt x="907" y="796"/>
                  </a:lnTo>
                  <a:lnTo>
                    <a:pt x="923" y="758"/>
                  </a:lnTo>
                  <a:lnTo>
                    <a:pt x="932" y="718"/>
                  </a:lnTo>
                  <a:lnTo>
                    <a:pt x="936" y="676"/>
                  </a:lnTo>
                  <a:lnTo>
                    <a:pt x="932" y="634"/>
                  </a:lnTo>
                  <a:lnTo>
                    <a:pt x="923" y="594"/>
                  </a:lnTo>
                  <a:lnTo>
                    <a:pt x="907" y="556"/>
                  </a:lnTo>
                  <a:lnTo>
                    <a:pt x="886" y="522"/>
                  </a:lnTo>
                  <a:lnTo>
                    <a:pt x="860" y="492"/>
                  </a:lnTo>
                  <a:lnTo>
                    <a:pt x="830" y="466"/>
                  </a:lnTo>
                  <a:lnTo>
                    <a:pt x="796" y="445"/>
                  </a:lnTo>
                  <a:lnTo>
                    <a:pt x="758" y="429"/>
                  </a:lnTo>
                  <a:lnTo>
                    <a:pt x="718" y="420"/>
                  </a:lnTo>
                  <a:lnTo>
                    <a:pt x="676" y="416"/>
                  </a:lnTo>
                  <a:close/>
                  <a:moveTo>
                    <a:pt x="676" y="0"/>
                  </a:moveTo>
                  <a:lnTo>
                    <a:pt x="693" y="3"/>
                  </a:lnTo>
                  <a:lnTo>
                    <a:pt x="706" y="10"/>
                  </a:lnTo>
                  <a:lnTo>
                    <a:pt x="718" y="21"/>
                  </a:lnTo>
                  <a:lnTo>
                    <a:pt x="726" y="35"/>
                  </a:lnTo>
                  <a:lnTo>
                    <a:pt x="728" y="51"/>
                  </a:lnTo>
                  <a:lnTo>
                    <a:pt x="728" y="316"/>
                  </a:lnTo>
                  <a:lnTo>
                    <a:pt x="775" y="325"/>
                  </a:lnTo>
                  <a:lnTo>
                    <a:pt x="819" y="341"/>
                  </a:lnTo>
                  <a:lnTo>
                    <a:pt x="861" y="363"/>
                  </a:lnTo>
                  <a:lnTo>
                    <a:pt x="898" y="388"/>
                  </a:lnTo>
                  <a:lnTo>
                    <a:pt x="934" y="418"/>
                  </a:lnTo>
                  <a:lnTo>
                    <a:pt x="964" y="454"/>
                  </a:lnTo>
                  <a:lnTo>
                    <a:pt x="989" y="491"/>
                  </a:lnTo>
                  <a:lnTo>
                    <a:pt x="1011" y="533"/>
                  </a:lnTo>
                  <a:lnTo>
                    <a:pt x="1027" y="577"/>
                  </a:lnTo>
                  <a:lnTo>
                    <a:pt x="1036" y="624"/>
                  </a:lnTo>
                  <a:lnTo>
                    <a:pt x="1301" y="624"/>
                  </a:lnTo>
                  <a:lnTo>
                    <a:pt x="1317" y="626"/>
                  </a:lnTo>
                  <a:lnTo>
                    <a:pt x="1331" y="634"/>
                  </a:lnTo>
                  <a:lnTo>
                    <a:pt x="1342" y="646"/>
                  </a:lnTo>
                  <a:lnTo>
                    <a:pt x="1349" y="659"/>
                  </a:lnTo>
                  <a:lnTo>
                    <a:pt x="1352" y="676"/>
                  </a:lnTo>
                  <a:lnTo>
                    <a:pt x="1349" y="693"/>
                  </a:lnTo>
                  <a:lnTo>
                    <a:pt x="1342" y="706"/>
                  </a:lnTo>
                  <a:lnTo>
                    <a:pt x="1331" y="718"/>
                  </a:lnTo>
                  <a:lnTo>
                    <a:pt x="1317" y="726"/>
                  </a:lnTo>
                  <a:lnTo>
                    <a:pt x="1301" y="728"/>
                  </a:lnTo>
                  <a:lnTo>
                    <a:pt x="1036" y="728"/>
                  </a:lnTo>
                  <a:lnTo>
                    <a:pt x="1027" y="775"/>
                  </a:lnTo>
                  <a:lnTo>
                    <a:pt x="1011" y="819"/>
                  </a:lnTo>
                  <a:lnTo>
                    <a:pt x="989" y="861"/>
                  </a:lnTo>
                  <a:lnTo>
                    <a:pt x="964" y="898"/>
                  </a:lnTo>
                  <a:lnTo>
                    <a:pt x="934" y="934"/>
                  </a:lnTo>
                  <a:lnTo>
                    <a:pt x="898" y="964"/>
                  </a:lnTo>
                  <a:lnTo>
                    <a:pt x="861" y="989"/>
                  </a:lnTo>
                  <a:lnTo>
                    <a:pt x="819" y="1011"/>
                  </a:lnTo>
                  <a:lnTo>
                    <a:pt x="775" y="1027"/>
                  </a:lnTo>
                  <a:lnTo>
                    <a:pt x="728" y="1036"/>
                  </a:lnTo>
                  <a:lnTo>
                    <a:pt x="728" y="1301"/>
                  </a:lnTo>
                  <a:lnTo>
                    <a:pt x="726" y="1317"/>
                  </a:lnTo>
                  <a:lnTo>
                    <a:pt x="718" y="1331"/>
                  </a:lnTo>
                  <a:lnTo>
                    <a:pt x="706" y="1342"/>
                  </a:lnTo>
                  <a:lnTo>
                    <a:pt x="693" y="1349"/>
                  </a:lnTo>
                  <a:lnTo>
                    <a:pt x="676" y="1352"/>
                  </a:lnTo>
                  <a:lnTo>
                    <a:pt x="659" y="1349"/>
                  </a:lnTo>
                  <a:lnTo>
                    <a:pt x="646" y="1342"/>
                  </a:lnTo>
                  <a:lnTo>
                    <a:pt x="634" y="1331"/>
                  </a:lnTo>
                  <a:lnTo>
                    <a:pt x="626" y="1317"/>
                  </a:lnTo>
                  <a:lnTo>
                    <a:pt x="624" y="1301"/>
                  </a:lnTo>
                  <a:lnTo>
                    <a:pt x="624" y="1036"/>
                  </a:lnTo>
                  <a:lnTo>
                    <a:pt x="577" y="1027"/>
                  </a:lnTo>
                  <a:lnTo>
                    <a:pt x="533" y="1011"/>
                  </a:lnTo>
                  <a:lnTo>
                    <a:pt x="491" y="989"/>
                  </a:lnTo>
                  <a:lnTo>
                    <a:pt x="454" y="964"/>
                  </a:lnTo>
                  <a:lnTo>
                    <a:pt x="418" y="934"/>
                  </a:lnTo>
                  <a:lnTo>
                    <a:pt x="388" y="898"/>
                  </a:lnTo>
                  <a:lnTo>
                    <a:pt x="363" y="861"/>
                  </a:lnTo>
                  <a:lnTo>
                    <a:pt x="341" y="819"/>
                  </a:lnTo>
                  <a:lnTo>
                    <a:pt x="325" y="775"/>
                  </a:lnTo>
                  <a:lnTo>
                    <a:pt x="316" y="728"/>
                  </a:lnTo>
                  <a:lnTo>
                    <a:pt x="51" y="728"/>
                  </a:lnTo>
                  <a:lnTo>
                    <a:pt x="35" y="726"/>
                  </a:lnTo>
                  <a:lnTo>
                    <a:pt x="21" y="718"/>
                  </a:lnTo>
                  <a:lnTo>
                    <a:pt x="10" y="706"/>
                  </a:lnTo>
                  <a:lnTo>
                    <a:pt x="3" y="693"/>
                  </a:lnTo>
                  <a:lnTo>
                    <a:pt x="0" y="676"/>
                  </a:lnTo>
                  <a:lnTo>
                    <a:pt x="3" y="659"/>
                  </a:lnTo>
                  <a:lnTo>
                    <a:pt x="10" y="646"/>
                  </a:lnTo>
                  <a:lnTo>
                    <a:pt x="21" y="634"/>
                  </a:lnTo>
                  <a:lnTo>
                    <a:pt x="35" y="626"/>
                  </a:lnTo>
                  <a:lnTo>
                    <a:pt x="51" y="624"/>
                  </a:lnTo>
                  <a:lnTo>
                    <a:pt x="316" y="624"/>
                  </a:lnTo>
                  <a:lnTo>
                    <a:pt x="325" y="577"/>
                  </a:lnTo>
                  <a:lnTo>
                    <a:pt x="341" y="533"/>
                  </a:lnTo>
                  <a:lnTo>
                    <a:pt x="363" y="491"/>
                  </a:lnTo>
                  <a:lnTo>
                    <a:pt x="388" y="454"/>
                  </a:lnTo>
                  <a:lnTo>
                    <a:pt x="418" y="418"/>
                  </a:lnTo>
                  <a:lnTo>
                    <a:pt x="454" y="388"/>
                  </a:lnTo>
                  <a:lnTo>
                    <a:pt x="491" y="363"/>
                  </a:lnTo>
                  <a:lnTo>
                    <a:pt x="533" y="341"/>
                  </a:lnTo>
                  <a:lnTo>
                    <a:pt x="577" y="325"/>
                  </a:lnTo>
                  <a:lnTo>
                    <a:pt x="624" y="316"/>
                  </a:lnTo>
                  <a:lnTo>
                    <a:pt x="624" y="51"/>
                  </a:lnTo>
                  <a:lnTo>
                    <a:pt x="626" y="35"/>
                  </a:lnTo>
                  <a:lnTo>
                    <a:pt x="634" y="21"/>
                  </a:lnTo>
                  <a:lnTo>
                    <a:pt x="646" y="10"/>
                  </a:lnTo>
                  <a:lnTo>
                    <a:pt x="659" y="3"/>
                  </a:lnTo>
                  <a:lnTo>
                    <a:pt x="6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232222"/>
                </a:solidFill>
                <a:effectLst/>
                <a:uLnTx/>
                <a:uFillTx/>
                <a:latin typeface="Open Sans"/>
                <a:ea typeface="+mn-ea"/>
                <a:cs typeface="+mn-cs"/>
              </a:endParaRPr>
            </a:p>
          </p:txBody>
        </p:sp>
      </p:grpSp>
      <p:grpSp>
        <p:nvGrpSpPr>
          <p:cNvPr id="84" name="2nd Group">
            <a:extLst>
              <a:ext uri="{FF2B5EF4-FFF2-40B4-BE49-F238E27FC236}">
                <a16:creationId xmlns:a16="http://schemas.microsoft.com/office/drawing/2014/main" id="{433BA0A6-D45A-A77F-CE7D-3756F527DF49}"/>
              </a:ext>
            </a:extLst>
          </p:cNvPr>
          <p:cNvGrpSpPr/>
          <p:nvPr/>
        </p:nvGrpSpPr>
        <p:grpSpPr>
          <a:xfrm>
            <a:off x="1819582" y="4111499"/>
            <a:ext cx="3189139" cy="2916670"/>
            <a:chOff x="1719427" y="4165963"/>
            <a:chExt cx="3206977" cy="2916670"/>
          </a:xfrm>
        </p:grpSpPr>
        <p:grpSp>
          <p:nvGrpSpPr>
            <p:cNvPr id="85" name="Group 84">
              <a:extLst>
                <a:ext uri="{FF2B5EF4-FFF2-40B4-BE49-F238E27FC236}">
                  <a16:creationId xmlns:a16="http://schemas.microsoft.com/office/drawing/2014/main" id="{244678C9-88A6-DDDE-0F38-61736E04994F}"/>
                </a:ext>
              </a:extLst>
            </p:cNvPr>
            <p:cNvGrpSpPr/>
            <p:nvPr/>
          </p:nvGrpSpPr>
          <p:grpSpPr>
            <a:xfrm flipV="1">
              <a:off x="2050511" y="4165963"/>
              <a:ext cx="2875893" cy="432724"/>
              <a:chOff x="1964949" y="2291541"/>
              <a:chExt cx="2302199" cy="319572"/>
            </a:xfrm>
          </p:grpSpPr>
          <p:cxnSp>
            <p:nvCxnSpPr>
              <p:cNvPr id="90" name="Straight Connector 89">
                <a:extLst>
                  <a:ext uri="{FF2B5EF4-FFF2-40B4-BE49-F238E27FC236}">
                    <a16:creationId xmlns:a16="http://schemas.microsoft.com/office/drawing/2014/main" id="{4D28B772-D9C7-2238-6AC9-1E0E762CF70C}"/>
                  </a:ext>
                </a:extLst>
              </p:cNvPr>
              <p:cNvCxnSpPr>
                <a:cxnSpLocks/>
              </p:cNvCxnSpPr>
              <p:nvPr/>
            </p:nvCxnSpPr>
            <p:spPr>
              <a:xfrm flipH="1" flipV="1">
                <a:off x="3769182" y="2292099"/>
                <a:ext cx="497966" cy="319014"/>
              </a:xfrm>
              <a:prstGeom prst="line">
                <a:avLst/>
              </a:prstGeom>
              <a:ln>
                <a:solidFill>
                  <a:srgbClr val="DADADA"/>
                </a:solidFill>
                <a:prstDash val="sys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71A1064-EA23-2B60-206D-6D6DE3837B1E}"/>
                  </a:ext>
                </a:extLst>
              </p:cNvPr>
              <p:cNvCxnSpPr/>
              <p:nvPr/>
            </p:nvCxnSpPr>
            <p:spPr>
              <a:xfrm flipH="1">
                <a:off x="1964949" y="2291541"/>
                <a:ext cx="1813219" cy="0"/>
              </a:xfrm>
              <a:prstGeom prst="line">
                <a:avLst/>
              </a:prstGeom>
              <a:ln>
                <a:solidFill>
                  <a:srgbClr val="DADADA"/>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389E2710-8528-518C-837C-92182269154B}"/>
                </a:ext>
              </a:extLst>
            </p:cNvPr>
            <p:cNvGrpSpPr/>
            <p:nvPr/>
          </p:nvGrpSpPr>
          <p:grpSpPr>
            <a:xfrm>
              <a:off x="1719427" y="4290157"/>
              <a:ext cx="2927231" cy="2792476"/>
              <a:chOff x="692414" y="3464880"/>
              <a:chExt cx="2195424" cy="2094631"/>
            </a:xfrm>
          </p:grpSpPr>
          <p:sp>
            <p:nvSpPr>
              <p:cNvPr id="87" name="TextBox 86">
                <a:extLst>
                  <a:ext uri="{FF2B5EF4-FFF2-40B4-BE49-F238E27FC236}">
                    <a16:creationId xmlns:a16="http://schemas.microsoft.com/office/drawing/2014/main" id="{BD294C4E-CE5A-8FA7-469C-DF0E7CA5C71A}"/>
                  </a:ext>
                </a:extLst>
              </p:cNvPr>
              <p:cNvSpPr txBox="1"/>
              <p:nvPr/>
            </p:nvSpPr>
            <p:spPr>
              <a:xfrm>
                <a:off x="726519" y="3464880"/>
                <a:ext cx="2022921" cy="2308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rgbClr val="232222"/>
                    </a:solidFill>
                    <a:effectLst/>
                    <a:uLnTx/>
                    <a:uFillTx/>
                    <a:latin typeface="Open Sans"/>
                    <a:ea typeface="" charset="0"/>
                    <a:cs typeface="Arial" panose="020B0604020202020204" pitchFamily="34" charset="0"/>
                  </a:rPr>
                  <a:t>Goals</a:t>
                </a:r>
              </a:p>
            </p:txBody>
          </p:sp>
          <p:sp>
            <p:nvSpPr>
              <p:cNvPr id="88" name="TextBox 87">
                <a:extLst>
                  <a:ext uri="{FF2B5EF4-FFF2-40B4-BE49-F238E27FC236}">
                    <a16:creationId xmlns:a16="http://schemas.microsoft.com/office/drawing/2014/main" id="{27C8DB9B-F254-7542-ECC0-689F7ED7081A}"/>
                  </a:ext>
                </a:extLst>
              </p:cNvPr>
              <p:cNvSpPr txBox="1"/>
              <p:nvPr/>
            </p:nvSpPr>
            <p:spPr>
              <a:xfrm>
                <a:off x="692414" y="3749817"/>
                <a:ext cx="2195424" cy="1809694"/>
              </a:xfrm>
              <a:prstGeom prst="rect">
                <a:avLst/>
              </a:prstGeom>
              <a:noFill/>
            </p:spPr>
            <p:txBody>
              <a:bodyPr wrap="square" rtlCol="0">
                <a:noAutofit/>
              </a:bodyPr>
              <a:lstStyle/>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rebuchet MS"/>
                    <a:ea typeface="+mn-ea"/>
                    <a:cs typeface="+mn-cs"/>
                  </a:rPr>
                  <a:t>Advocate for patient-centered care and </a:t>
                </a:r>
                <a:r>
                  <a:rPr kumimoji="0" lang="en-US" sz="1000" b="0" i="0" u="none" strike="noStrike" kern="1200" cap="none" spc="0" normalizeH="0" baseline="0" noProof="0" dirty="0" err="1">
                    <a:ln>
                      <a:noFill/>
                    </a:ln>
                    <a:solidFill>
                      <a:srgbClr val="000000"/>
                    </a:solidFill>
                    <a:effectLst/>
                    <a:uLnTx/>
                    <a:uFillTx/>
                    <a:latin typeface="Trebuchet MS"/>
                    <a:ea typeface="+mn-ea"/>
                    <a:cs typeface="+mn-cs"/>
                  </a:rPr>
                  <a:t>honouring</a:t>
                </a:r>
                <a:r>
                  <a:rPr kumimoji="0" lang="en-US" sz="1000" b="0" i="0" u="none" strike="noStrike" kern="1200" cap="none" spc="0" normalizeH="0" baseline="0" noProof="0" dirty="0">
                    <a:ln>
                      <a:noFill/>
                    </a:ln>
                    <a:solidFill>
                      <a:srgbClr val="000000"/>
                    </a:solidFill>
                    <a:effectLst/>
                    <a:uLnTx/>
                    <a:uFillTx/>
                    <a:latin typeface="Trebuchet MS"/>
                    <a:ea typeface="+mn-ea"/>
                    <a:cs typeface="+mn-cs"/>
                  </a:rPr>
                  <a:t> preferred place of care and death</a:t>
                </a: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rebuchet MS"/>
                    <a:ea typeface="+mn-ea"/>
                    <a:cs typeface="+mn-cs"/>
                  </a:rPr>
                  <a:t>Improve coordination across the care pathway, reduce fragmented handovers, and support better clinical decision-making</a:t>
                </a: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rebuchet MS"/>
                    <a:ea typeface="+mn-ea"/>
                    <a:cs typeface="+mn-cs"/>
                  </a:rPr>
                  <a:t>Enable timely updates to care plans and reduce repetitive documentation</a:t>
                </a:r>
              </a:p>
            </p:txBody>
          </p:sp>
        </p:grpSp>
      </p:grpSp>
      <p:pic>
        <p:nvPicPr>
          <p:cNvPr id="103" name="Graphic 102">
            <a:extLst>
              <a:ext uri="{FF2B5EF4-FFF2-40B4-BE49-F238E27FC236}">
                <a16:creationId xmlns:a16="http://schemas.microsoft.com/office/drawing/2014/main" id="{E9D1F5C4-7C5A-07CB-2E0C-D148C95256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29339" y="2789502"/>
            <a:ext cx="424060" cy="454350"/>
          </a:xfrm>
          <a:prstGeom prst="rect">
            <a:avLst/>
          </a:prstGeom>
        </p:spPr>
      </p:pic>
      <p:sp>
        <p:nvSpPr>
          <p:cNvPr id="5" name="TextBox 4">
            <a:extLst>
              <a:ext uri="{FF2B5EF4-FFF2-40B4-BE49-F238E27FC236}">
                <a16:creationId xmlns:a16="http://schemas.microsoft.com/office/drawing/2014/main" id="{C0CA773E-B676-B7C2-0B7E-BDDF545E4424}"/>
              </a:ext>
            </a:extLst>
          </p:cNvPr>
          <p:cNvSpPr txBox="1"/>
          <p:nvPr/>
        </p:nvSpPr>
        <p:spPr>
          <a:xfrm>
            <a:off x="2255078" y="179155"/>
            <a:ext cx="7844589" cy="63109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B21DAC"/>
                </a:solidFill>
                <a:effectLst/>
                <a:uLnTx/>
                <a:uFillTx/>
                <a:latin typeface="Trebuchet MS"/>
                <a:ea typeface="+mn-ea"/>
                <a:cs typeface="+mn-cs"/>
              </a:rPr>
              <a:t>“Palliative care is a pathway, not an event. EPaCCS should help us walk that path together.”</a:t>
            </a:r>
          </a:p>
        </p:txBody>
      </p:sp>
      <p:sp>
        <p:nvSpPr>
          <p:cNvPr id="13" name="Graphic 74">
            <a:extLst>
              <a:ext uri="{FF2B5EF4-FFF2-40B4-BE49-F238E27FC236}">
                <a16:creationId xmlns:a16="http://schemas.microsoft.com/office/drawing/2014/main" id="{944EC3A4-7336-824B-32C2-0FAB8198295E}"/>
              </a:ext>
            </a:extLst>
          </p:cNvPr>
          <p:cNvSpPr>
            <a:spLocks noChangeAspect="1"/>
          </p:cNvSpPr>
          <p:nvPr/>
        </p:nvSpPr>
        <p:spPr>
          <a:xfrm>
            <a:off x="5394194" y="2854800"/>
            <a:ext cx="884587" cy="1148400"/>
          </a:xfrm>
          <a:custGeom>
            <a:avLst/>
            <a:gdLst>
              <a:gd name="connsiteX0" fmla="*/ 3523952 w 3756063"/>
              <a:gd name="connsiteY0" fmla="*/ 4314810 h 4876241"/>
              <a:gd name="connsiteX1" fmla="*/ 3523952 w 3756063"/>
              <a:gd name="connsiteY1" fmla="*/ 4794941 h 4876241"/>
              <a:gd name="connsiteX2" fmla="*/ 3442672 w 3756063"/>
              <a:gd name="connsiteY2" fmla="*/ 4876221 h 4876241"/>
              <a:gd name="connsiteX3" fmla="*/ 3361392 w 3756063"/>
              <a:gd name="connsiteY3" fmla="*/ 4794941 h 4876241"/>
              <a:gd name="connsiteX4" fmla="*/ 3361392 w 3756063"/>
              <a:gd name="connsiteY4" fmla="*/ 4314810 h 4876241"/>
              <a:gd name="connsiteX5" fmla="*/ 2685010 w 3756063"/>
              <a:gd name="connsiteY5" fmla="*/ 3638448 h 4876241"/>
              <a:gd name="connsiteX6" fmla="*/ 2499072 w 3756063"/>
              <a:gd name="connsiteY6" fmla="*/ 3603224 h 4876241"/>
              <a:gd name="connsiteX7" fmla="*/ 2313550 w 3756063"/>
              <a:gd name="connsiteY7" fmla="*/ 4807316 h 4876241"/>
              <a:gd name="connsiteX8" fmla="*/ 2220840 w 3756063"/>
              <a:gd name="connsiteY8" fmla="*/ 4875266 h 4876241"/>
              <a:gd name="connsiteX9" fmla="*/ 2152890 w 3756063"/>
              <a:gd name="connsiteY9" fmla="*/ 4782566 h 4876241"/>
              <a:gd name="connsiteX10" fmla="*/ 2348978 w 3756063"/>
              <a:gd name="connsiteY10" fmla="*/ 3509864 h 4876241"/>
              <a:gd name="connsiteX11" fmla="*/ 2255669 w 3756063"/>
              <a:gd name="connsiteY11" fmla="*/ 3397362 h 4876241"/>
              <a:gd name="connsiteX12" fmla="*/ 2282806 w 3756063"/>
              <a:gd name="connsiteY12" fmla="*/ 3285673 h 4876241"/>
              <a:gd name="connsiteX13" fmla="*/ 2394505 w 3756063"/>
              <a:gd name="connsiteY13" fmla="*/ 3312810 h 4876241"/>
              <a:gd name="connsiteX14" fmla="*/ 2685020 w 3756063"/>
              <a:gd name="connsiteY14" fmla="*/ 3475888 h 4876241"/>
              <a:gd name="connsiteX15" fmla="*/ 3523952 w 3756063"/>
              <a:gd name="connsiteY15" fmla="*/ 4314810 h 4876241"/>
              <a:gd name="connsiteX16" fmla="*/ 3641503 w 3756063"/>
              <a:gd name="connsiteY16" fmla="*/ 3285053 h 4876241"/>
              <a:gd name="connsiteX17" fmla="*/ 3630652 w 3756063"/>
              <a:gd name="connsiteY17" fmla="*/ 3049483 h 4876241"/>
              <a:gd name="connsiteX18" fmla="*/ 3653065 w 3756063"/>
              <a:gd name="connsiteY18" fmla="*/ 3017693 h 4876241"/>
              <a:gd name="connsiteX19" fmla="*/ 3621143 w 3756063"/>
              <a:gd name="connsiteY19" fmla="*/ 2336231 h 4876241"/>
              <a:gd name="connsiteX20" fmla="*/ 3573167 w 3756063"/>
              <a:gd name="connsiteY20" fmla="*/ 2107743 h 4876241"/>
              <a:gd name="connsiteX21" fmla="*/ 3629149 w 3756063"/>
              <a:gd name="connsiteY21" fmla="*/ 1929933 h 4876241"/>
              <a:gd name="connsiteX22" fmla="*/ 3454325 w 3756063"/>
              <a:gd name="connsiteY22" fmla="*/ 1463721 h 4876241"/>
              <a:gd name="connsiteX23" fmla="*/ 3370841 w 3756063"/>
              <a:gd name="connsiteY23" fmla="*/ 1129396 h 4876241"/>
              <a:gd name="connsiteX24" fmla="*/ 3159431 w 3756063"/>
              <a:gd name="connsiteY24" fmla="*/ 637550 h 4876241"/>
              <a:gd name="connsiteX25" fmla="*/ 2923526 w 3756063"/>
              <a:gd name="connsiteY25" fmla="*/ 412618 h 4876241"/>
              <a:gd name="connsiteX26" fmla="*/ 2905807 w 3756063"/>
              <a:gd name="connsiteY26" fmla="*/ 347218 h 4876241"/>
              <a:gd name="connsiteX27" fmla="*/ 2401018 w 3756063"/>
              <a:gd name="connsiteY27" fmla="*/ 143093 h 4876241"/>
              <a:gd name="connsiteX28" fmla="*/ 2176614 w 3756063"/>
              <a:gd name="connsiteY28" fmla="*/ 115733 h 4876241"/>
              <a:gd name="connsiteX29" fmla="*/ 1579440 w 3756063"/>
              <a:gd name="connsiteY29" fmla="*/ 115733 h 4876241"/>
              <a:gd name="connsiteX30" fmla="*/ 1355036 w 3756063"/>
              <a:gd name="connsiteY30" fmla="*/ 143093 h 4876241"/>
              <a:gd name="connsiteX31" fmla="*/ 1042423 w 3756063"/>
              <a:gd name="connsiteY31" fmla="*/ 129682 h 4876241"/>
              <a:gd name="connsiteX32" fmla="*/ 832527 w 3756063"/>
              <a:gd name="connsiteY32" fmla="*/ 412618 h 4876241"/>
              <a:gd name="connsiteX33" fmla="*/ 596622 w 3756063"/>
              <a:gd name="connsiteY33" fmla="*/ 637550 h 4876241"/>
              <a:gd name="connsiteX34" fmla="*/ 385223 w 3756063"/>
              <a:gd name="connsiteY34" fmla="*/ 1129396 h 4876241"/>
              <a:gd name="connsiteX35" fmla="*/ 301738 w 3756063"/>
              <a:gd name="connsiteY35" fmla="*/ 1463721 h 4876241"/>
              <a:gd name="connsiteX36" fmla="*/ 126915 w 3756063"/>
              <a:gd name="connsiteY36" fmla="*/ 1929933 h 4876241"/>
              <a:gd name="connsiteX37" fmla="*/ 182897 w 3756063"/>
              <a:gd name="connsiteY37" fmla="*/ 2107743 h 4876241"/>
              <a:gd name="connsiteX38" fmla="*/ 134921 w 3756063"/>
              <a:gd name="connsiteY38" fmla="*/ 2336231 h 4876241"/>
              <a:gd name="connsiteX39" fmla="*/ 102999 w 3756063"/>
              <a:gd name="connsiteY39" fmla="*/ 3017693 h 4876241"/>
              <a:gd name="connsiteX40" fmla="*/ 125401 w 3756063"/>
              <a:gd name="connsiteY40" fmla="*/ 3049483 h 4876241"/>
              <a:gd name="connsiteX41" fmla="*/ 114561 w 3756063"/>
              <a:gd name="connsiteY41" fmla="*/ 3285053 h 4876241"/>
              <a:gd name="connsiteX42" fmla="*/ 144868 w 3756063"/>
              <a:gd name="connsiteY42" fmla="*/ 3776096 h 4876241"/>
              <a:gd name="connsiteX43" fmla="*/ 259757 w 3756063"/>
              <a:gd name="connsiteY43" fmla="*/ 3772378 h 4876241"/>
              <a:gd name="connsiteX44" fmla="*/ 256029 w 3756063"/>
              <a:gd name="connsiteY44" fmla="*/ 3657489 h 4876241"/>
              <a:gd name="connsiteX45" fmla="*/ 238878 w 3756063"/>
              <a:gd name="connsiteY45" fmla="*/ 3389783 h 4876241"/>
              <a:gd name="connsiteX46" fmla="*/ 258284 w 3756063"/>
              <a:gd name="connsiteY46" fmla="*/ 2955839 h 4876241"/>
              <a:gd name="connsiteX47" fmla="*/ 235881 w 3756063"/>
              <a:gd name="connsiteY47" fmla="*/ 2924048 h 4876241"/>
              <a:gd name="connsiteX48" fmla="*/ 258853 w 3756063"/>
              <a:gd name="connsiteY48" fmla="*/ 2441418 h 4876241"/>
              <a:gd name="connsiteX49" fmla="*/ 337959 w 3756063"/>
              <a:gd name="connsiteY49" fmla="*/ 2058924 h 4876241"/>
              <a:gd name="connsiteX50" fmla="*/ 281977 w 3756063"/>
              <a:gd name="connsiteY50" fmla="*/ 1881114 h 4876241"/>
              <a:gd name="connsiteX51" fmla="*/ 389785 w 3756063"/>
              <a:gd name="connsiteY51" fmla="*/ 1600363 h 4876241"/>
              <a:gd name="connsiteX52" fmla="*/ 524181 w 3756063"/>
              <a:gd name="connsiteY52" fmla="*/ 1045037 h 4876241"/>
              <a:gd name="connsiteX53" fmla="*/ 638034 w 3756063"/>
              <a:gd name="connsiteY53" fmla="*/ 794746 h 4876241"/>
              <a:gd name="connsiteX54" fmla="*/ 989438 w 3756063"/>
              <a:gd name="connsiteY54" fmla="*/ 455117 h 4876241"/>
              <a:gd name="connsiteX55" fmla="*/ 1007157 w 3756063"/>
              <a:gd name="connsiteY55" fmla="*/ 389717 h 4876241"/>
              <a:gd name="connsiteX56" fmla="*/ 1277982 w 3756063"/>
              <a:gd name="connsiteY56" fmla="*/ 286217 h 4876241"/>
              <a:gd name="connsiteX57" fmla="*/ 1690620 w 3756063"/>
              <a:gd name="connsiteY57" fmla="*/ 234330 h 4876241"/>
              <a:gd name="connsiteX58" fmla="*/ 2065474 w 3756063"/>
              <a:gd name="connsiteY58" fmla="*/ 234330 h 4876241"/>
              <a:gd name="connsiteX59" fmla="*/ 2478112 w 3756063"/>
              <a:gd name="connsiteY59" fmla="*/ 286217 h 4876241"/>
              <a:gd name="connsiteX60" fmla="*/ 2748937 w 3756063"/>
              <a:gd name="connsiteY60" fmla="*/ 389717 h 4876241"/>
              <a:gd name="connsiteX61" fmla="*/ 2766656 w 3756063"/>
              <a:gd name="connsiteY61" fmla="*/ 455117 h 4876241"/>
              <a:gd name="connsiteX62" fmla="*/ 3118050 w 3756063"/>
              <a:gd name="connsiteY62" fmla="*/ 794746 h 4876241"/>
              <a:gd name="connsiteX63" fmla="*/ 3231913 w 3756063"/>
              <a:gd name="connsiteY63" fmla="*/ 1045037 h 4876241"/>
              <a:gd name="connsiteX64" fmla="*/ 3366309 w 3756063"/>
              <a:gd name="connsiteY64" fmla="*/ 1600363 h 4876241"/>
              <a:gd name="connsiteX65" fmla="*/ 3474117 w 3756063"/>
              <a:gd name="connsiteY65" fmla="*/ 1881114 h 4876241"/>
              <a:gd name="connsiteX66" fmla="*/ 3418136 w 3756063"/>
              <a:gd name="connsiteY66" fmla="*/ 2058924 h 4876241"/>
              <a:gd name="connsiteX67" fmla="*/ 3497241 w 3756063"/>
              <a:gd name="connsiteY67" fmla="*/ 2441418 h 4876241"/>
              <a:gd name="connsiteX68" fmla="*/ 3520223 w 3756063"/>
              <a:gd name="connsiteY68" fmla="*/ 2924048 h 4876241"/>
              <a:gd name="connsiteX69" fmla="*/ 3497810 w 3756063"/>
              <a:gd name="connsiteY69" fmla="*/ 2955839 h 4876241"/>
              <a:gd name="connsiteX70" fmla="*/ 3517216 w 3756063"/>
              <a:gd name="connsiteY70" fmla="*/ 3389772 h 4876241"/>
              <a:gd name="connsiteX71" fmla="*/ 3559034 w 3756063"/>
              <a:gd name="connsiteY71" fmla="*/ 3472739 h 4876241"/>
              <a:gd name="connsiteX72" fmla="*/ 3656357 w 3756063"/>
              <a:gd name="connsiteY72" fmla="*/ 3533912 h 4876241"/>
              <a:gd name="connsiteX73" fmla="*/ 3717530 w 3756063"/>
              <a:gd name="connsiteY73" fmla="*/ 3436590 h 4876241"/>
              <a:gd name="connsiteX74" fmla="*/ 3641503 w 3756063"/>
              <a:gd name="connsiteY74" fmla="*/ 3285053 h 4876241"/>
              <a:gd name="connsiteX75" fmla="*/ 2181399 w 3756063"/>
              <a:gd name="connsiteY75" fmla="*/ 3777752 h 4876241"/>
              <a:gd name="connsiteX76" fmla="*/ 2067374 w 3756063"/>
              <a:gd name="connsiteY76" fmla="*/ 3763234 h 4876241"/>
              <a:gd name="connsiteX77" fmla="*/ 1878022 w 3756063"/>
              <a:gd name="connsiteY77" fmla="*/ 3909832 h 4876241"/>
              <a:gd name="connsiteX78" fmla="*/ 1413263 w 3756063"/>
              <a:gd name="connsiteY78" fmla="*/ 3550016 h 4876241"/>
              <a:gd name="connsiteX79" fmla="*/ 1407055 w 3756063"/>
              <a:gd name="connsiteY79" fmla="*/ 3509752 h 4876241"/>
              <a:gd name="connsiteX80" fmla="*/ 1571495 w 3756063"/>
              <a:gd name="connsiteY80" fmla="*/ 3177347 h 4876241"/>
              <a:gd name="connsiteX81" fmla="*/ 2965142 w 3756063"/>
              <a:gd name="connsiteY81" fmla="*/ 2134291 h 4876241"/>
              <a:gd name="connsiteX82" fmla="*/ 2964573 w 3756063"/>
              <a:gd name="connsiteY82" fmla="*/ 1554775 h 4876241"/>
              <a:gd name="connsiteX83" fmla="*/ 2883313 w 3756063"/>
              <a:gd name="connsiteY83" fmla="*/ 1482811 h 4876241"/>
              <a:gd name="connsiteX84" fmla="*/ 2671762 w 3756063"/>
              <a:gd name="connsiteY84" fmla="*/ 1443614 h 4876241"/>
              <a:gd name="connsiteX85" fmla="*/ 2518102 w 3756063"/>
              <a:gd name="connsiteY85" fmla="*/ 1147999 h 4876241"/>
              <a:gd name="connsiteX86" fmla="*/ 2389852 w 3756063"/>
              <a:gd name="connsiteY86" fmla="*/ 1081166 h 4876241"/>
              <a:gd name="connsiteX87" fmla="*/ 1237383 w 3756063"/>
              <a:gd name="connsiteY87" fmla="*/ 1538468 h 4876241"/>
              <a:gd name="connsiteX88" fmla="*/ 1168163 w 3756063"/>
              <a:gd name="connsiteY88" fmla="*/ 1630233 h 4876241"/>
              <a:gd name="connsiteX89" fmla="*/ 1259928 w 3756063"/>
              <a:gd name="connsiteY89" fmla="*/ 1699453 h 4876241"/>
              <a:gd name="connsiteX90" fmla="*/ 2375841 w 3756063"/>
              <a:gd name="connsiteY90" fmla="*/ 1286551 h 4876241"/>
              <a:gd name="connsiteX91" fmla="*/ 2802572 w 3756063"/>
              <a:gd name="connsiteY91" fmla="*/ 1647678 h 4876241"/>
              <a:gd name="connsiteX92" fmla="*/ 2802572 w 3756063"/>
              <a:gd name="connsiteY92" fmla="*/ 2134281 h 4876241"/>
              <a:gd name="connsiteX93" fmla="*/ 1878011 w 3756063"/>
              <a:gd name="connsiteY93" fmla="*/ 3058841 h 4876241"/>
              <a:gd name="connsiteX94" fmla="*/ 953451 w 3756063"/>
              <a:gd name="connsiteY94" fmla="*/ 2134281 h 4876241"/>
              <a:gd name="connsiteX95" fmla="*/ 953451 w 3756063"/>
              <a:gd name="connsiteY95" fmla="*/ 1564051 h 4876241"/>
              <a:gd name="connsiteX96" fmla="*/ 872171 w 3756063"/>
              <a:gd name="connsiteY96" fmla="*/ 1482771 h 4876241"/>
              <a:gd name="connsiteX97" fmla="*/ 790891 w 3756063"/>
              <a:gd name="connsiteY97" fmla="*/ 1564051 h 4876241"/>
              <a:gd name="connsiteX98" fmla="*/ 790891 w 3756063"/>
              <a:gd name="connsiteY98" fmla="*/ 2134281 h 4876241"/>
              <a:gd name="connsiteX99" fmla="*/ 1410651 w 3756063"/>
              <a:gd name="connsiteY99" fmla="*/ 3115686 h 4876241"/>
              <a:gd name="connsiteX100" fmla="*/ 1410651 w 3756063"/>
              <a:gd name="connsiteY100" fmla="*/ 3137124 h 4876241"/>
              <a:gd name="connsiteX101" fmla="*/ 1311205 w 3756063"/>
              <a:gd name="connsiteY101" fmla="*/ 3376707 h 4876241"/>
              <a:gd name="connsiteX102" fmla="*/ 1071013 w 3756063"/>
              <a:gd name="connsiteY102" fmla="*/ 3475879 h 4876241"/>
              <a:gd name="connsiteX103" fmla="*/ 232092 w 3756063"/>
              <a:gd name="connsiteY103" fmla="*/ 4314800 h 4876241"/>
              <a:gd name="connsiteX104" fmla="*/ 232092 w 3756063"/>
              <a:gd name="connsiteY104" fmla="*/ 4794931 h 4876241"/>
              <a:gd name="connsiteX105" fmla="*/ 313372 w 3756063"/>
              <a:gd name="connsiteY105" fmla="*/ 4876211 h 4876241"/>
              <a:gd name="connsiteX106" fmla="*/ 394652 w 3756063"/>
              <a:gd name="connsiteY106" fmla="*/ 4794931 h 4876241"/>
              <a:gd name="connsiteX107" fmla="*/ 394652 w 3756063"/>
              <a:gd name="connsiteY107" fmla="*/ 4314800 h 4876241"/>
              <a:gd name="connsiteX108" fmla="*/ 1071033 w 3756063"/>
              <a:gd name="connsiteY108" fmla="*/ 3638439 h 4876241"/>
              <a:gd name="connsiteX109" fmla="*/ 1256951 w 3756063"/>
              <a:gd name="connsiteY109" fmla="*/ 3603011 h 4876241"/>
              <a:gd name="connsiteX110" fmla="*/ 1442503 w 3756063"/>
              <a:gd name="connsiteY110" fmla="*/ 4807306 h 4876241"/>
              <a:gd name="connsiteX111" fmla="*/ 1535213 w 3756063"/>
              <a:gd name="connsiteY111" fmla="*/ 4875256 h 4876241"/>
              <a:gd name="connsiteX112" fmla="*/ 1603163 w 3756063"/>
              <a:gd name="connsiteY112" fmla="*/ 4782556 h 4876241"/>
              <a:gd name="connsiteX113" fmla="*/ 1449229 w 3756063"/>
              <a:gd name="connsiteY113" fmla="*/ 3783442 h 4876241"/>
              <a:gd name="connsiteX114" fmla="*/ 1828258 w 3756063"/>
              <a:gd name="connsiteY114" fmla="*/ 4076883 h 4876241"/>
              <a:gd name="connsiteX115" fmla="*/ 1927775 w 3756063"/>
              <a:gd name="connsiteY115" fmla="*/ 4076883 h 4876241"/>
              <a:gd name="connsiteX116" fmla="*/ 2166881 w 3756063"/>
              <a:gd name="connsiteY116" fmla="*/ 3891768 h 4876241"/>
              <a:gd name="connsiteX117" fmla="*/ 2181399 w 3756063"/>
              <a:gd name="connsiteY117" fmla="*/ 3777752 h 487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756063" h="4876241">
                <a:moveTo>
                  <a:pt x="3523952" y="4314810"/>
                </a:moveTo>
                <a:lnTo>
                  <a:pt x="3523952" y="4794941"/>
                </a:lnTo>
                <a:cubicBezTo>
                  <a:pt x="3523952" y="4839828"/>
                  <a:pt x="3487559" y="4876221"/>
                  <a:pt x="3442672" y="4876221"/>
                </a:cubicBezTo>
                <a:cubicBezTo>
                  <a:pt x="3397785" y="4876221"/>
                  <a:pt x="3361392" y="4839828"/>
                  <a:pt x="3361392" y="4794941"/>
                </a:cubicBezTo>
                <a:lnTo>
                  <a:pt x="3361392" y="4314810"/>
                </a:lnTo>
                <a:cubicBezTo>
                  <a:pt x="3361392" y="3940983"/>
                  <a:pt x="3058888" y="3638448"/>
                  <a:pt x="2685010" y="3638448"/>
                </a:cubicBezTo>
                <a:cubicBezTo>
                  <a:pt x="2619935" y="3638448"/>
                  <a:pt x="2557116" y="3626155"/>
                  <a:pt x="2499072" y="3603224"/>
                </a:cubicBezTo>
                <a:lnTo>
                  <a:pt x="2313550" y="4807316"/>
                </a:lnTo>
                <a:cubicBezTo>
                  <a:pt x="2306682" y="4851847"/>
                  <a:pt x="2264935" y="4882155"/>
                  <a:pt x="2220840" y="4875266"/>
                </a:cubicBezTo>
                <a:cubicBezTo>
                  <a:pt x="2176472" y="4868428"/>
                  <a:pt x="2146053" y="4826925"/>
                  <a:pt x="2152890" y="4782566"/>
                </a:cubicBezTo>
                <a:lnTo>
                  <a:pt x="2348978" y="3509864"/>
                </a:lnTo>
                <a:cubicBezTo>
                  <a:pt x="2313236" y="3477595"/>
                  <a:pt x="2281638" y="3440003"/>
                  <a:pt x="2255669" y="3397362"/>
                </a:cubicBezTo>
                <a:cubicBezTo>
                  <a:pt x="2232321" y="3359028"/>
                  <a:pt x="2244463" y="3309021"/>
                  <a:pt x="2282806" y="3285673"/>
                </a:cubicBezTo>
                <a:cubicBezTo>
                  <a:pt x="2321150" y="3262295"/>
                  <a:pt x="2371158" y="3274456"/>
                  <a:pt x="2394505" y="3312810"/>
                </a:cubicBezTo>
                <a:cubicBezTo>
                  <a:pt x="2456105" y="3413943"/>
                  <a:pt x="2564858" y="3475888"/>
                  <a:pt x="2685020" y="3475888"/>
                </a:cubicBezTo>
                <a:cubicBezTo>
                  <a:pt x="3148692" y="3475868"/>
                  <a:pt x="3523952" y="3851097"/>
                  <a:pt x="3523952" y="4314810"/>
                </a:cubicBezTo>
                <a:close/>
                <a:moveTo>
                  <a:pt x="3641503" y="3285053"/>
                </a:moveTo>
                <a:cubicBezTo>
                  <a:pt x="3583906" y="3216687"/>
                  <a:pt x="3579548" y="3122016"/>
                  <a:pt x="3630652" y="3049483"/>
                </a:cubicBezTo>
                <a:lnTo>
                  <a:pt x="3653065" y="3017693"/>
                </a:lnTo>
                <a:cubicBezTo>
                  <a:pt x="3801340" y="2807259"/>
                  <a:pt x="3788508" y="2533406"/>
                  <a:pt x="3621143" y="2336231"/>
                </a:cubicBezTo>
                <a:cubicBezTo>
                  <a:pt x="3566370" y="2271695"/>
                  <a:pt x="3548438" y="2186280"/>
                  <a:pt x="3573167" y="2107743"/>
                </a:cubicBezTo>
                <a:lnTo>
                  <a:pt x="3629149" y="1929933"/>
                </a:lnTo>
                <a:cubicBezTo>
                  <a:pt x="3684500" y="1754114"/>
                  <a:pt x="3614254" y="1566763"/>
                  <a:pt x="3454325" y="1463721"/>
                </a:cubicBezTo>
                <a:cubicBezTo>
                  <a:pt x="3336937" y="1388090"/>
                  <a:pt x="3301052" y="1244356"/>
                  <a:pt x="3370841" y="1129396"/>
                </a:cubicBezTo>
                <a:cubicBezTo>
                  <a:pt x="3485446" y="940633"/>
                  <a:pt x="3383998" y="696722"/>
                  <a:pt x="3159431" y="637550"/>
                </a:cubicBezTo>
                <a:cubicBezTo>
                  <a:pt x="3043222" y="606938"/>
                  <a:pt x="2952828" y="520751"/>
                  <a:pt x="2923526" y="412618"/>
                </a:cubicBezTo>
                <a:lnTo>
                  <a:pt x="2905807" y="347218"/>
                </a:lnTo>
                <a:cubicBezTo>
                  <a:pt x="2849562" y="139609"/>
                  <a:pt x="2600896" y="35469"/>
                  <a:pt x="2401018" y="143093"/>
                </a:cubicBezTo>
                <a:cubicBezTo>
                  <a:pt x="2328029" y="182402"/>
                  <a:pt x="2235735" y="171135"/>
                  <a:pt x="2176614" y="115733"/>
                </a:cubicBezTo>
                <a:cubicBezTo>
                  <a:pt x="2011961" y="-38578"/>
                  <a:pt x="1744072" y="-38578"/>
                  <a:pt x="1579440" y="115733"/>
                </a:cubicBezTo>
                <a:cubicBezTo>
                  <a:pt x="1520309" y="171145"/>
                  <a:pt x="1428015" y="182392"/>
                  <a:pt x="1355036" y="143093"/>
                </a:cubicBezTo>
                <a:cubicBezTo>
                  <a:pt x="1258018" y="90861"/>
                  <a:pt x="1144074" y="85994"/>
                  <a:pt x="1042423" y="129682"/>
                </a:cubicBezTo>
                <a:cubicBezTo>
                  <a:pt x="875280" y="201574"/>
                  <a:pt x="851262" y="343449"/>
                  <a:pt x="832527" y="412618"/>
                </a:cubicBezTo>
                <a:cubicBezTo>
                  <a:pt x="803236" y="520751"/>
                  <a:pt x="712842" y="606938"/>
                  <a:pt x="596622" y="637550"/>
                </a:cubicBezTo>
                <a:cubicBezTo>
                  <a:pt x="371944" y="696763"/>
                  <a:pt x="270679" y="940735"/>
                  <a:pt x="385223" y="1129396"/>
                </a:cubicBezTo>
                <a:cubicBezTo>
                  <a:pt x="455012" y="1244356"/>
                  <a:pt x="419117" y="1388090"/>
                  <a:pt x="301738" y="1463721"/>
                </a:cubicBezTo>
                <a:cubicBezTo>
                  <a:pt x="141810" y="1566763"/>
                  <a:pt x="71564" y="1754114"/>
                  <a:pt x="126915" y="1929933"/>
                </a:cubicBezTo>
                <a:lnTo>
                  <a:pt x="182897" y="2107743"/>
                </a:lnTo>
                <a:cubicBezTo>
                  <a:pt x="207626" y="2186280"/>
                  <a:pt x="189694" y="2271705"/>
                  <a:pt x="134921" y="2336231"/>
                </a:cubicBezTo>
                <a:cubicBezTo>
                  <a:pt x="-32444" y="2533406"/>
                  <a:pt x="-45276" y="2807259"/>
                  <a:pt x="102999" y="3017693"/>
                </a:cubicBezTo>
                <a:lnTo>
                  <a:pt x="125401" y="3049483"/>
                </a:lnTo>
                <a:cubicBezTo>
                  <a:pt x="176506" y="3122016"/>
                  <a:pt x="172158" y="3216676"/>
                  <a:pt x="114561" y="3285053"/>
                </a:cubicBezTo>
                <a:cubicBezTo>
                  <a:pt x="-9605" y="3432444"/>
                  <a:pt x="3431" y="3643549"/>
                  <a:pt x="144868" y="3776096"/>
                </a:cubicBezTo>
                <a:cubicBezTo>
                  <a:pt x="177583" y="3806780"/>
                  <a:pt x="229023" y="3805154"/>
                  <a:pt x="259757" y="3772378"/>
                </a:cubicBezTo>
                <a:cubicBezTo>
                  <a:pt x="290451" y="3739622"/>
                  <a:pt x="288784" y="3688182"/>
                  <a:pt x="256029" y="3657489"/>
                </a:cubicBezTo>
                <a:cubicBezTo>
                  <a:pt x="178721" y="3585037"/>
                  <a:pt x="171355" y="3469955"/>
                  <a:pt x="238878" y="3389783"/>
                </a:cubicBezTo>
                <a:cubicBezTo>
                  <a:pt x="344786" y="3264063"/>
                  <a:pt x="352589" y="3089676"/>
                  <a:pt x="258284" y="2955839"/>
                </a:cubicBezTo>
                <a:lnTo>
                  <a:pt x="235881" y="2924048"/>
                </a:lnTo>
                <a:cubicBezTo>
                  <a:pt x="130969" y="2775163"/>
                  <a:pt x="140204" y="2581209"/>
                  <a:pt x="258853" y="2441418"/>
                </a:cubicBezTo>
                <a:cubicBezTo>
                  <a:pt x="349988" y="2334047"/>
                  <a:pt x="379554" y="2191045"/>
                  <a:pt x="337959" y="2058924"/>
                </a:cubicBezTo>
                <a:lnTo>
                  <a:pt x="281977" y="1881114"/>
                </a:lnTo>
                <a:cubicBezTo>
                  <a:pt x="248896" y="1776049"/>
                  <a:pt x="292218" y="1663233"/>
                  <a:pt x="389785" y="1600363"/>
                </a:cubicBezTo>
                <a:cubicBezTo>
                  <a:pt x="579858" y="1477894"/>
                  <a:pt x="638888" y="1233963"/>
                  <a:pt x="524181" y="1045037"/>
                </a:cubicBezTo>
                <a:cubicBezTo>
                  <a:pt x="464024" y="945947"/>
                  <a:pt x="522546" y="825175"/>
                  <a:pt x="638034" y="794746"/>
                </a:cubicBezTo>
                <a:cubicBezTo>
                  <a:pt x="810328" y="749361"/>
                  <a:pt x="944978" y="619232"/>
                  <a:pt x="989438" y="455117"/>
                </a:cubicBezTo>
                <a:lnTo>
                  <a:pt x="1007157" y="389717"/>
                </a:lnTo>
                <a:cubicBezTo>
                  <a:pt x="1035910" y="283616"/>
                  <a:pt x="1170032" y="228102"/>
                  <a:pt x="1277982" y="286217"/>
                </a:cubicBezTo>
                <a:cubicBezTo>
                  <a:pt x="1411576" y="358150"/>
                  <a:pt x="1581269" y="336804"/>
                  <a:pt x="1690620" y="234330"/>
                </a:cubicBezTo>
                <a:cubicBezTo>
                  <a:pt x="1793968" y="137475"/>
                  <a:pt x="1962126" y="137475"/>
                  <a:pt x="2065474" y="234330"/>
                </a:cubicBezTo>
                <a:cubicBezTo>
                  <a:pt x="2174816" y="336804"/>
                  <a:pt x="2344498" y="358150"/>
                  <a:pt x="2478112" y="286217"/>
                </a:cubicBezTo>
                <a:cubicBezTo>
                  <a:pt x="2586164" y="228031"/>
                  <a:pt x="2720215" y="283748"/>
                  <a:pt x="2748937" y="389717"/>
                </a:cubicBezTo>
                <a:lnTo>
                  <a:pt x="2766656" y="455117"/>
                </a:lnTo>
                <a:cubicBezTo>
                  <a:pt x="2811116" y="619222"/>
                  <a:pt x="2945767" y="749361"/>
                  <a:pt x="3118050" y="794746"/>
                </a:cubicBezTo>
                <a:cubicBezTo>
                  <a:pt x="3233579" y="825175"/>
                  <a:pt x="3292050" y="945977"/>
                  <a:pt x="3231913" y="1045037"/>
                </a:cubicBezTo>
                <a:cubicBezTo>
                  <a:pt x="3117206" y="1233973"/>
                  <a:pt x="3176246" y="1477894"/>
                  <a:pt x="3366309" y="1600363"/>
                </a:cubicBezTo>
                <a:cubicBezTo>
                  <a:pt x="3463876" y="1663233"/>
                  <a:pt x="3507198" y="1776049"/>
                  <a:pt x="3474117" y="1881114"/>
                </a:cubicBezTo>
                <a:lnTo>
                  <a:pt x="3418136" y="2058924"/>
                </a:lnTo>
                <a:cubicBezTo>
                  <a:pt x="3376530" y="2191055"/>
                  <a:pt x="3406096" y="2334047"/>
                  <a:pt x="3497241" y="2441418"/>
                </a:cubicBezTo>
                <a:cubicBezTo>
                  <a:pt x="3615890" y="2581209"/>
                  <a:pt x="3625125" y="2775163"/>
                  <a:pt x="3520223" y="2924048"/>
                </a:cubicBezTo>
                <a:lnTo>
                  <a:pt x="3497810" y="2955839"/>
                </a:lnTo>
                <a:cubicBezTo>
                  <a:pt x="3403505" y="3089676"/>
                  <a:pt x="3411308" y="3264063"/>
                  <a:pt x="3517216" y="3389772"/>
                </a:cubicBezTo>
                <a:cubicBezTo>
                  <a:pt x="3538054" y="3414512"/>
                  <a:pt x="3552126" y="3442432"/>
                  <a:pt x="3559034" y="3472739"/>
                </a:cubicBezTo>
                <a:cubicBezTo>
                  <a:pt x="3569022" y="3516508"/>
                  <a:pt x="3612588" y="3543890"/>
                  <a:pt x="3656357" y="3533912"/>
                </a:cubicBezTo>
                <a:cubicBezTo>
                  <a:pt x="3700126" y="3523935"/>
                  <a:pt x="3727508" y="3480359"/>
                  <a:pt x="3717530" y="3436590"/>
                </a:cubicBezTo>
                <a:cubicBezTo>
                  <a:pt x="3704942" y="3381563"/>
                  <a:pt x="3678668" y="3329168"/>
                  <a:pt x="3641503" y="3285053"/>
                </a:cubicBezTo>
                <a:close/>
                <a:moveTo>
                  <a:pt x="2181399" y="3777752"/>
                </a:moveTo>
                <a:cubicBezTo>
                  <a:pt x="2153937" y="3742274"/>
                  <a:pt x="2102883" y="3735771"/>
                  <a:pt x="2067374" y="3763234"/>
                </a:cubicBezTo>
                <a:lnTo>
                  <a:pt x="1878022" y="3909832"/>
                </a:lnTo>
                <a:lnTo>
                  <a:pt x="1413263" y="3550016"/>
                </a:lnTo>
                <a:lnTo>
                  <a:pt x="1407055" y="3509752"/>
                </a:lnTo>
                <a:cubicBezTo>
                  <a:pt x="1501736" y="3424540"/>
                  <a:pt x="1561213" y="3307527"/>
                  <a:pt x="1571495" y="3177347"/>
                </a:cubicBezTo>
                <a:cubicBezTo>
                  <a:pt x="2268196" y="3382427"/>
                  <a:pt x="2965142" y="2856596"/>
                  <a:pt x="2965142" y="2134291"/>
                </a:cubicBezTo>
                <a:cubicBezTo>
                  <a:pt x="2965142" y="1537493"/>
                  <a:pt x="2965457" y="1562506"/>
                  <a:pt x="2964573" y="1554775"/>
                </a:cubicBezTo>
                <a:cubicBezTo>
                  <a:pt x="2959726" y="1512184"/>
                  <a:pt x="2922206" y="1481775"/>
                  <a:pt x="2883313" y="1482811"/>
                </a:cubicBezTo>
                <a:cubicBezTo>
                  <a:pt x="2866031" y="1482974"/>
                  <a:pt x="2768475" y="1501790"/>
                  <a:pt x="2671762" y="1443614"/>
                </a:cubicBezTo>
                <a:cubicBezTo>
                  <a:pt x="2518874" y="1351636"/>
                  <a:pt x="2518092" y="1150031"/>
                  <a:pt x="2518102" y="1147999"/>
                </a:cubicBezTo>
                <a:cubicBezTo>
                  <a:pt x="2518498" y="1081949"/>
                  <a:pt x="2443802" y="1042985"/>
                  <a:pt x="2389852" y="1081166"/>
                </a:cubicBezTo>
                <a:cubicBezTo>
                  <a:pt x="2056502" y="1317153"/>
                  <a:pt x="1664743" y="1478625"/>
                  <a:pt x="1237383" y="1538468"/>
                </a:cubicBezTo>
                <a:cubicBezTo>
                  <a:pt x="1192933" y="1544686"/>
                  <a:pt x="1161935" y="1585773"/>
                  <a:pt x="1168163" y="1630233"/>
                </a:cubicBezTo>
                <a:cubicBezTo>
                  <a:pt x="1174401" y="1674774"/>
                  <a:pt x="1215580" y="1705681"/>
                  <a:pt x="1259928" y="1699453"/>
                </a:cubicBezTo>
                <a:cubicBezTo>
                  <a:pt x="1657956" y="1643725"/>
                  <a:pt x="2037290" y="1503355"/>
                  <a:pt x="2375841" y="1286551"/>
                </a:cubicBezTo>
                <a:cubicBezTo>
                  <a:pt x="2435684" y="1511107"/>
                  <a:pt x="2603486" y="1636370"/>
                  <a:pt x="2802572" y="1647678"/>
                </a:cubicBezTo>
                <a:lnTo>
                  <a:pt x="2802572" y="2134281"/>
                </a:lnTo>
                <a:cubicBezTo>
                  <a:pt x="2802572" y="2644089"/>
                  <a:pt x="2387820" y="3058841"/>
                  <a:pt x="1878011" y="3058841"/>
                </a:cubicBezTo>
                <a:cubicBezTo>
                  <a:pt x="1368203" y="3058841"/>
                  <a:pt x="953451" y="2644089"/>
                  <a:pt x="953451" y="2134281"/>
                </a:cubicBezTo>
                <a:lnTo>
                  <a:pt x="953451" y="1564051"/>
                </a:lnTo>
                <a:cubicBezTo>
                  <a:pt x="953451" y="1519164"/>
                  <a:pt x="917058" y="1482771"/>
                  <a:pt x="872171" y="1482771"/>
                </a:cubicBezTo>
                <a:cubicBezTo>
                  <a:pt x="827285" y="1482771"/>
                  <a:pt x="790891" y="1519164"/>
                  <a:pt x="790891" y="1564051"/>
                </a:cubicBezTo>
                <a:lnTo>
                  <a:pt x="790891" y="2134281"/>
                </a:lnTo>
                <a:cubicBezTo>
                  <a:pt x="790891" y="2566507"/>
                  <a:pt x="1044465" y="2940599"/>
                  <a:pt x="1410651" y="3115686"/>
                </a:cubicBezTo>
                <a:lnTo>
                  <a:pt x="1410651" y="3137124"/>
                </a:lnTo>
                <a:cubicBezTo>
                  <a:pt x="1410651" y="3227680"/>
                  <a:pt x="1375335" y="3312759"/>
                  <a:pt x="1311205" y="3376707"/>
                </a:cubicBezTo>
                <a:cubicBezTo>
                  <a:pt x="1198287" y="3489340"/>
                  <a:pt x="1053426" y="3475879"/>
                  <a:pt x="1071013" y="3475879"/>
                </a:cubicBezTo>
                <a:cubicBezTo>
                  <a:pt x="607341" y="3475879"/>
                  <a:pt x="232092" y="3851087"/>
                  <a:pt x="232092" y="4314800"/>
                </a:cubicBezTo>
                <a:lnTo>
                  <a:pt x="232092" y="4794931"/>
                </a:lnTo>
                <a:cubicBezTo>
                  <a:pt x="232092" y="4839818"/>
                  <a:pt x="268485" y="4876211"/>
                  <a:pt x="313372" y="4876211"/>
                </a:cubicBezTo>
                <a:cubicBezTo>
                  <a:pt x="358258" y="4876211"/>
                  <a:pt x="394652" y="4839818"/>
                  <a:pt x="394652" y="4794931"/>
                </a:cubicBezTo>
                <a:lnTo>
                  <a:pt x="394652" y="4314800"/>
                </a:lnTo>
                <a:cubicBezTo>
                  <a:pt x="394652" y="3940963"/>
                  <a:pt x="697166" y="3638439"/>
                  <a:pt x="1071033" y="3638439"/>
                </a:cubicBezTo>
                <a:cubicBezTo>
                  <a:pt x="1135885" y="3638439"/>
                  <a:pt x="1198673" y="3626155"/>
                  <a:pt x="1256951" y="3603011"/>
                </a:cubicBezTo>
                <a:lnTo>
                  <a:pt x="1442503" y="4807306"/>
                </a:lnTo>
                <a:cubicBezTo>
                  <a:pt x="1449432" y="4852244"/>
                  <a:pt x="1491525" y="4882083"/>
                  <a:pt x="1535213" y="4875256"/>
                </a:cubicBezTo>
                <a:cubicBezTo>
                  <a:pt x="1579582" y="4868418"/>
                  <a:pt x="1610001" y="4826915"/>
                  <a:pt x="1603163" y="4782556"/>
                </a:cubicBezTo>
                <a:lnTo>
                  <a:pt x="1449229" y="3783442"/>
                </a:lnTo>
                <a:lnTo>
                  <a:pt x="1828258" y="4076883"/>
                </a:lnTo>
                <a:cubicBezTo>
                  <a:pt x="1857549" y="4099560"/>
                  <a:pt x="1898464" y="4099560"/>
                  <a:pt x="1927775" y="4076883"/>
                </a:cubicBezTo>
                <a:lnTo>
                  <a:pt x="2166881" y="3891768"/>
                </a:lnTo>
                <a:cubicBezTo>
                  <a:pt x="2202390" y="3864295"/>
                  <a:pt x="2208892" y="3813251"/>
                  <a:pt x="2181399" y="3777752"/>
                </a:cubicBezTo>
                <a:close/>
              </a:path>
            </a:pathLst>
          </a:custGeom>
          <a:solidFill>
            <a:schemeClr val="accent6"/>
          </a:solidFill>
          <a:ln w="1016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pic>
        <p:nvPicPr>
          <p:cNvPr id="4" name="Picture 3">
            <a:extLst>
              <a:ext uri="{FF2B5EF4-FFF2-40B4-BE49-F238E27FC236}">
                <a16:creationId xmlns:a16="http://schemas.microsoft.com/office/drawing/2014/main" id="{FE29CFC8-4D45-806E-A2C9-5ED8F7224914}"/>
              </a:ext>
            </a:extLst>
          </p:cNvPr>
          <p:cNvPicPr>
            <a:picLocks noChangeAspect="1"/>
          </p:cNvPicPr>
          <p:nvPr/>
        </p:nvPicPr>
        <p:blipFill>
          <a:blip r:embed="rId7"/>
          <a:stretch>
            <a:fillRect/>
          </a:stretch>
        </p:blipFill>
        <p:spPr>
          <a:xfrm>
            <a:off x="5197308" y="2794102"/>
            <a:ext cx="1681043" cy="1544512"/>
          </a:xfrm>
          <a:prstGeom prst="rect">
            <a:avLst/>
          </a:prstGeom>
        </p:spPr>
      </p:pic>
    </p:spTree>
    <p:extLst>
      <p:ext uri="{BB962C8B-B14F-4D97-AF65-F5344CB8AC3E}">
        <p14:creationId xmlns:p14="http://schemas.microsoft.com/office/powerpoint/2010/main" val="2449404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C5B16-AC28-D1DD-25D5-1BC470BB1F5A}"/>
            </a:ext>
          </a:extLst>
        </p:cNvPr>
        <p:cNvGrpSpPr/>
        <p:nvPr/>
      </p:nvGrpSpPr>
      <p:grpSpPr>
        <a:xfrm>
          <a:off x="0" y="0"/>
          <a:ext cx="0" cy="0"/>
          <a:chOff x="0" y="0"/>
          <a:chExt cx="0" cy="0"/>
        </a:xfrm>
      </p:grpSpPr>
      <p:sp>
        <p:nvSpPr>
          <p:cNvPr id="77" name="Rectangle 76">
            <a:extLst>
              <a:ext uri="{FF2B5EF4-FFF2-40B4-BE49-F238E27FC236}">
                <a16:creationId xmlns:a16="http://schemas.microsoft.com/office/drawing/2014/main" id="{86CB85B9-AA66-02C9-FB0E-46772C27D1F8}"/>
              </a:ext>
            </a:extLst>
          </p:cNvPr>
          <p:cNvSpPr/>
          <p:nvPr/>
        </p:nvSpPr>
        <p:spPr>
          <a:xfrm>
            <a:off x="7817076" y="3721882"/>
            <a:ext cx="3045234" cy="165191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lnSpc>
                <a:spcPct val="90000"/>
              </a:lnSpc>
              <a:spcAft>
                <a:spcPts val="600"/>
              </a:spcAft>
            </a:pPr>
            <a:endParaRPr lang="en-GB" sz="1400" dirty="0"/>
          </a:p>
        </p:txBody>
      </p:sp>
      <p:sp>
        <p:nvSpPr>
          <p:cNvPr id="2" name="Title 1">
            <a:extLst>
              <a:ext uri="{FF2B5EF4-FFF2-40B4-BE49-F238E27FC236}">
                <a16:creationId xmlns:a16="http://schemas.microsoft.com/office/drawing/2014/main" id="{80DB1269-1DC0-35AE-65A3-9ED5A25A2D51}"/>
              </a:ext>
            </a:extLst>
          </p:cNvPr>
          <p:cNvSpPr>
            <a:spLocks noGrp="1"/>
          </p:cNvSpPr>
          <p:nvPr>
            <p:ph type="title"/>
          </p:nvPr>
        </p:nvSpPr>
        <p:spPr>
          <a:xfrm>
            <a:off x="921244" y="694427"/>
            <a:ext cx="7991928" cy="1216120"/>
          </a:xfrm>
        </p:spPr>
        <p:txBody>
          <a:bodyPr/>
          <a:lstStyle/>
          <a:p>
            <a:pPr>
              <a:lnSpc>
                <a:spcPct val="100000"/>
              </a:lnSpc>
            </a:pPr>
            <a:r>
              <a:rPr lang="en-GB" sz="2400" b="1" dirty="0"/>
              <a:t>Louise Harper</a:t>
            </a:r>
            <a:br>
              <a:rPr lang="en-GB" sz="1000" dirty="0"/>
            </a:br>
            <a:r>
              <a:rPr lang="en-US" sz="1400" b="1" dirty="0"/>
              <a:t>Senior Palliative Care Nurse – Hospice</a:t>
            </a:r>
            <a:br>
              <a:rPr lang="en-US" sz="1000" dirty="0">
                <a:solidFill>
                  <a:srgbClr val="002060"/>
                </a:solidFill>
              </a:rPr>
            </a:br>
            <a:r>
              <a:rPr lang="en-US" sz="1000" dirty="0">
                <a:solidFill>
                  <a:srgbClr val="002060"/>
                </a:solidFill>
              </a:rPr>
              <a:t>Location: Local charity hospice in Greater Manchester</a:t>
            </a:r>
            <a:br>
              <a:rPr lang="en-US" sz="1000" dirty="0">
                <a:solidFill>
                  <a:srgbClr val="002060"/>
                </a:solidFill>
              </a:rPr>
            </a:br>
            <a:r>
              <a:rPr lang="en-US" sz="1000" dirty="0">
                <a:solidFill>
                  <a:srgbClr val="002060"/>
                </a:solidFill>
              </a:rPr>
              <a:t>Experience: End-of-life care</a:t>
            </a:r>
            <a:br>
              <a:rPr lang="en-US" sz="1000" dirty="0">
                <a:solidFill>
                  <a:srgbClr val="002060"/>
                </a:solidFill>
              </a:rPr>
            </a:br>
            <a:r>
              <a:rPr lang="en-US" sz="1000" dirty="0">
                <a:solidFill>
                  <a:srgbClr val="002060"/>
                </a:solidFill>
              </a:rPr>
              <a:t>Digital Confidence: Moderate</a:t>
            </a:r>
            <a:endParaRPr lang="en-GB" sz="1000" dirty="0">
              <a:solidFill>
                <a:srgbClr val="002060"/>
              </a:solidFill>
            </a:endParaRPr>
          </a:p>
        </p:txBody>
      </p:sp>
      <p:grpSp>
        <p:nvGrpSpPr>
          <p:cNvPr id="67" name="Group 66">
            <a:extLst>
              <a:ext uri="{FF2B5EF4-FFF2-40B4-BE49-F238E27FC236}">
                <a16:creationId xmlns:a16="http://schemas.microsoft.com/office/drawing/2014/main" id="{8EF6B435-6D31-1CE8-6836-3F64B79A0780}"/>
              </a:ext>
            </a:extLst>
          </p:cNvPr>
          <p:cNvGrpSpPr/>
          <p:nvPr/>
        </p:nvGrpSpPr>
        <p:grpSpPr>
          <a:xfrm>
            <a:off x="2106047" y="2428791"/>
            <a:ext cx="2871058" cy="326432"/>
            <a:chOff x="1848067" y="2697524"/>
            <a:chExt cx="2311184" cy="316190"/>
          </a:xfrm>
        </p:grpSpPr>
        <p:cxnSp>
          <p:nvCxnSpPr>
            <p:cNvPr id="74" name="Straight Connector 73">
              <a:extLst>
                <a:ext uri="{FF2B5EF4-FFF2-40B4-BE49-F238E27FC236}">
                  <a16:creationId xmlns:a16="http://schemas.microsoft.com/office/drawing/2014/main" id="{3CDE745E-3B46-D14B-A144-BD99EDAD0F10}"/>
                </a:ext>
              </a:extLst>
            </p:cNvPr>
            <p:cNvCxnSpPr/>
            <p:nvPr/>
          </p:nvCxnSpPr>
          <p:spPr>
            <a:xfrm flipH="1" flipV="1">
              <a:off x="3661285" y="2697524"/>
              <a:ext cx="497966" cy="316190"/>
            </a:xfrm>
            <a:prstGeom prst="line">
              <a:avLst/>
            </a:prstGeom>
            <a:ln>
              <a:solidFill>
                <a:srgbClr val="DADADA"/>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D87359A-5AB9-EFA8-E92E-3FC9C79799E3}"/>
                </a:ext>
              </a:extLst>
            </p:cNvPr>
            <p:cNvCxnSpPr/>
            <p:nvPr/>
          </p:nvCxnSpPr>
          <p:spPr>
            <a:xfrm flipH="1">
              <a:off x="1848067" y="2697524"/>
              <a:ext cx="1813219" cy="0"/>
            </a:xfrm>
            <a:prstGeom prst="line">
              <a:avLst/>
            </a:prstGeom>
            <a:ln>
              <a:solidFill>
                <a:srgbClr val="DADADA"/>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53BD6AD1-7C6A-9AC7-2EA7-13423005AF1B}"/>
              </a:ext>
            </a:extLst>
          </p:cNvPr>
          <p:cNvGrpSpPr/>
          <p:nvPr/>
        </p:nvGrpSpPr>
        <p:grpSpPr>
          <a:xfrm>
            <a:off x="1819194" y="2096793"/>
            <a:ext cx="2806737" cy="1628328"/>
            <a:chOff x="838200" y="2992185"/>
            <a:chExt cx="1680348" cy="1221406"/>
          </a:xfrm>
        </p:grpSpPr>
        <p:sp>
          <p:nvSpPr>
            <p:cNvPr id="72" name="TextBox 71">
              <a:extLst>
                <a:ext uri="{FF2B5EF4-FFF2-40B4-BE49-F238E27FC236}">
                  <a16:creationId xmlns:a16="http://schemas.microsoft.com/office/drawing/2014/main" id="{84304A7B-B105-C7E6-76A8-D4001246164A}"/>
                </a:ext>
              </a:extLst>
            </p:cNvPr>
            <p:cNvSpPr txBox="1"/>
            <p:nvPr/>
          </p:nvSpPr>
          <p:spPr>
            <a:xfrm>
              <a:off x="838200" y="2992185"/>
              <a:ext cx="1600200" cy="2308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rgbClr val="232222"/>
                  </a:solidFill>
                  <a:effectLst/>
                  <a:uLnTx/>
                  <a:uFillTx/>
                  <a:latin typeface="Open Sans"/>
                  <a:ea typeface="" charset="0"/>
                  <a:cs typeface="Arial" panose="020B0604020202020204" pitchFamily="34" charset="0"/>
                </a:rPr>
                <a:t>Background</a:t>
              </a:r>
            </a:p>
          </p:txBody>
        </p:sp>
        <p:sp>
          <p:nvSpPr>
            <p:cNvPr id="73" name="TextBox 72">
              <a:extLst>
                <a:ext uri="{FF2B5EF4-FFF2-40B4-BE49-F238E27FC236}">
                  <a16:creationId xmlns:a16="http://schemas.microsoft.com/office/drawing/2014/main" id="{D6921942-69B2-D1FF-8ADE-4B87B2310D4D}"/>
                </a:ext>
              </a:extLst>
            </p:cNvPr>
            <p:cNvSpPr txBox="1"/>
            <p:nvPr/>
          </p:nvSpPr>
          <p:spPr>
            <a:xfrm>
              <a:off x="918348" y="3301382"/>
              <a:ext cx="1600200" cy="91220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Trebuchet MS"/>
                  <a:ea typeface="+mn-ea"/>
                  <a:cs typeface="+mn-cs"/>
                </a:rPr>
                <a:t>Louise works in a hospice setting with inpatient and outreach palliative care services. She coordinates care across multidisciplinary teams and liaises frequently with families, GPs, and community teams</a:t>
              </a:r>
            </a:p>
          </p:txBody>
        </p:sp>
      </p:grpSp>
      <p:grpSp>
        <p:nvGrpSpPr>
          <p:cNvPr id="49" name="Group 48">
            <a:extLst>
              <a:ext uri="{FF2B5EF4-FFF2-40B4-BE49-F238E27FC236}">
                <a16:creationId xmlns:a16="http://schemas.microsoft.com/office/drawing/2014/main" id="{8112175B-870A-E37B-F6B2-9C76AF443CBB}"/>
              </a:ext>
            </a:extLst>
          </p:cNvPr>
          <p:cNvGrpSpPr/>
          <p:nvPr/>
        </p:nvGrpSpPr>
        <p:grpSpPr>
          <a:xfrm>
            <a:off x="6680844" y="3174420"/>
            <a:ext cx="2658849" cy="254580"/>
            <a:chOff x="6888311" y="2599730"/>
            <a:chExt cx="2061939" cy="316190"/>
          </a:xfrm>
        </p:grpSpPr>
        <p:cxnSp>
          <p:nvCxnSpPr>
            <p:cNvPr id="56" name="Straight Connector 55">
              <a:extLst>
                <a:ext uri="{FF2B5EF4-FFF2-40B4-BE49-F238E27FC236}">
                  <a16:creationId xmlns:a16="http://schemas.microsoft.com/office/drawing/2014/main" id="{4E9BB8F9-ED6F-C293-1842-34C63C7C9263}"/>
                </a:ext>
              </a:extLst>
            </p:cNvPr>
            <p:cNvCxnSpPr/>
            <p:nvPr/>
          </p:nvCxnSpPr>
          <p:spPr>
            <a:xfrm flipV="1">
              <a:off x="6888311" y="2599730"/>
              <a:ext cx="497966" cy="316190"/>
            </a:xfrm>
            <a:prstGeom prst="line">
              <a:avLst/>
            </a:prstGeom>
            <a:ln>
              <a:solidFill>
                <a:srgbClr val="DADADA"/>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B7A9724-326A-6A5E-57A6-73F6E0DAFAF8}"/>
                </a:ext>
              </a:extLst>
            </p:cNvPr>
            <p:cNvCxnSpPr/>
            <p:nvPr/>
          </p:nvCxnSpPr>
          <p:spPr>
            <a:xfrm>
              <a:off x="7386277" y="2607236"/>
              <a:ext cx="1563973" cy="0"/>
            </a:xfrm>
            <a:prstGeom prst="line">
              <a:avLst/>
            </a:prstGeom>
            <a:ln>
              <a:solidFill>
                <a:srgbClr val="DADADA"/>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6B4F6D20-DBE9-6B1F-F2B5-2909D1C840B1}"/>
              </a:ext>
            </a:extLst>
          </p:cNvPr>
          <p:cNvGrpSpPr/>
          <p:nvPr/>
        </p:nvGrpSpPr>
        <p:grpSpPr>
          <a:xfrm>
            <a:off x="7072349" y="2873433"/>
            <a:ext cx="4171216" cy="2086578"/>
            <a:chOff x="-72860" y="2139724"/>
            <a:chExt cx="2788180" cy="1401119"/>
          </a:xfrm>
        </p:grpSpPr>
        <p:sp>
          <p:nvSpPr>
            <p:cNvPr id="45" name="TextBox 44">
              <a:extLst>
                <a:ext uri="{FF2B5EF4-FFF2-40B4-BE49-F238E27FC236}">
                  <a16:creationId xmlns:a16="http://schemas.microsoft.com/office/drawing/2014/main" id="{37DDF70F-29E6-9381-AD62-241A99964102}"/>
                </a:ext>
              </a:extLst>
            </p:cNvPr>
            <p:cNvSpPr txBox="1"/>
            <p:nvPr/>
          </p:nvSpPr>
          <p:spPr>
            <a:xfrm>
              <a:off x="25131" y="2139724"/>
              <a:ext cx="2264954" cy="2066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B050"/>
                  </a:solidFill>
                  <a:latin typeface="Open Sans"/>
                  <a:ea typeface="" charset="0"/>
                  <a:cs typeface="Arial" panose="020B0604020202020204" pitchFamily="34" charset="0"/>
                </a:rPr>
                <a:t>Enhancing </a:t>
              </a:r>
              <a:r>
                <a:rPr kumimoji="0" lang="en-GB" sz="1400" b="1" i="0" u="none" strike="noStrike" kern="1200" cap="none" spc="0" normalizeH="0" baseline="0" noProof="0" dirty="0">
                  <a:ln>
                    <a:noFill/>
                  </a:ln>
                  <a:solidFill>
                    <a:srgbClr val="00B050"/>
                  </a:solidFill>
                  <a:effectLst/>
                  <a:uLnTx/>
                  <a:uFillTx/>
                  <a:latin typeface="Open Sans"/>
                  <a:ea typeface="" charset="0"/>
                  <a:cs typeface="Arial" panose="020B0604020202020204" pitchFamily="34" charset="0"/>
                </a:rPr>
                <a:t>Care With GMCR EPACCS</a:t>
              </a:r>
            </a:p>
          </p:txBody>
        </p:sp>
        <p:sp>
          <p:nvSpPr>
            <p:cNvPr id="46" name="TextBox 45">
              <a:extLst>
                <a:ext uri="{FF2B5EF4-FFF2-40B4-BE49-F238E27FC236}">
                  <a16:creationId xmlns:a16="http://schemas.microsoft.com/office/drawing/2014/main" id="{48ACD569-3669-B5A4-4D8C-703788B4CA1C}"/>
                </a:ext>
              </a:extLst>
            </p:cNvPr>
            <p:cNvSpPr txBox="1"/>
            <p:nvPr/>
          </p:nvSpPr>
          <p:spPr>
            <a:xfrm>
              <a:off x="-72860" y="2401305"/>
              <a:ext cx="2788180" cy="1139538"/>
            </a:xfrm>
            <a:prstGeom prst="rect">
              <a:avLst/>
            </a:prstGeom>
            <a:noFill/>
          </p:spPr>
          <p:txBody>
            <a:bodyPr wrap="square" rtlCol="0">
              <a:noAutofit/>
            </a:bodyPr>
            <a:lstStyle/>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lang="en-US" sz="1000" dirty="0"/>
                <a:t>HInM is promoting the consistent use of the GMCR EPaCCS across all care settings through targeted trainings and engagement activities with clinical teams</a:t>
              </a: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lang="en-US" sz="1000" dirty="0"/>
                <a:t>The recent launch of the EPaCCS toolkit across localities supports ongoing education and </a:t>
              </a:r>
              <a:r>
                <a:rPr lang="en-US" sz="1000" dirty="0" err="1"/>
                <a:t>standardised</a:t>
              </a:r>
              <a:r>
                <a:rPr lang="en-US" sz="1000" dirty="0"/>
                <a:t> usage, helping clinicians better understand how and when to initiate or update records</a:t>
              </a:r>
              <a:endParaRPr kumimoji="0" lang="en-US" sz="1000" b="0" i="0" u="none" strike="noStrike" kern="1200" cap="none" spc="0" normalizeH="0" baseline="0" noProof="0" dirty="0">
                <a:ln>
                  <a:noFill/>
                </a:ln>
                <a:solidFill>
                  <a:srgbClr val="000000"/>
                </a:solidFill>
                <a:effectLst/>
                <a:uLnTx/>
                <a:uFillTx/>
                <a:latin typeface="Trebuchet MS" panose="020B060302020202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lang="en-US" sz="1000" dirty="0"/>
                <a:t>The GMCR EPaCCS complements the local EPR and should be used alongside it during end-of-life consultations to ensure full access to shared care information</a:t>
              </a: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prstClr val="black"/>
                  </a:solidFill>
                  <a:effectLst/>
                  <a:uLnTx/>
                  <a:uFillTx/>
                  <a:latin typeface="Trebuchet MS"/>
                  <a:ea typeface="+mn-ea"/>
                  <a:cs typeface="+mn-cs"/>
                </a:rPr>
                <a:t>In some cases, access issues are linked to local connectivity challenges rather than GMCR functionality. We are working with local teams to identify such cases and offer support through the GMIT reporting</a:t>
              </a:r>
              <a:endParaRPr kumimoji="0" lang="en-US" sz="1000" b="0" i="0" u="none" strike="noStrike" kern="1200" cap="none" spc="0" normalizeH="0" baseline="0" noProof="0" dirty="0">
                <a:ln>
                  <a:noFill/>
                </a:ln>
                <a:solidFill>
                  <a:srgbClr val="000000"/>
                </a:solidFill>
                <a:effectLst/>
                <a:uLnTx/>
                <a:uFillTx/>
                <a:latin typeface="Trebuchet MS" panose="020B060302020202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endParaRPr kumimoji="0" lang="en-US" sz="1000" b="0" i="0" u="none" strike="noStrike" kern="1200" cap="none" spc="0" normalizeH="0" baseline="0" noProof="0" dirty="0">
                <a:ln>
                  <a:noFill/>
                </a:ln>
                <a:solidFill>
                  <a:srgbClr val="000000"/>
                </a:solidFill>
                <a:effectLst/>
                <a:uLnTx/>
                <a:uFillTx/>
                <a:latin typeface="Trebuchet MS" panose="020B0603020202020204" pitchFamily="34" charset="0"/>
                <a:ea typeface="Open Sans" panose="020B0606030504020204" pitchFamily="34" charset="0"/>
                <a:cs typeface="Open Sans" panose="020B0606030504020204" pitchFamily="34" charset="0"/>
              </a:endParaRPr>
            </a:p>
          </p:txBody>
        </p:sp>
      </p:grpSp>
      <p:sp>
        <p:nvSpPr>
          <p:cNvPr id="76" name="Rectangle 75">
            <a:hlinkClick r:id="" action="ppaction://noaction"/>
            <a:extLst>
              <a:ext uri="{FF2B5EF4-FFF2-40B4-BE49-F238E27FC236}">
                <a16:creationId xmlns:a16="http://schemas.microsoft.com/office/drawing/2014/main" id="{591D97C6-9A38-0A93-3448-8FC828C63566}"/>
              </a:ext>
            </a:extLst>
          </p:cNvPr>
          <p:cNvSpPr/>
          <p:nvPr/>
        </p:nvSpPr>
        <p:spPr>
          <a:xfrm>
            <a:off x="0" y="0"/>
            <a:ext cx="695325"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pic>
        <p:nvPicPr>
          <p:cNvPr id="81" name="Graphic 80">
            <a:extLst>
              <a:ext uri="{FF2B5EF4-FFF2-40B4-BE49-F238E27FC236}">
                <a16:creationId xmlns:a16="http://schemas.microsoft.com/office/drawing/2014/main" id="{0A5ACEB2-6466-F3BD-00A9-997AD5CC67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1702" y="2213535"/>
            <a:ext cx="457200" cy="476251"/>
          </a:xfrm>
          <a:prstGeom prst="rect">
            <a:avLst/>
          </a:prstGeom>
        </p:spPr>
      </p:pic>
      <p:grpSp>
        <p:nvGrpSpPr>
          <p:cNvPr id="69" name="Group 201">
            <a:extLst>
              <a:ext uri="{FF2B5EF4-FFF2-40B4-BE49-F238E27FC236}">
                <a16:creationId xmlns:a16="http://schemas.microsoft.com/office/drawing/2014/main" id="{E970F679-97E3-3DA2-5D41-9066C41E1CE1}"/>
              </a:ext>
            </a:extLst>
          </p:cNvPr>
          <p:cNvGrpSpPr>
            <a:grpSpLocks noChangeAspect="1"/>
          </p:cNvGrpSpPr>
          <p:nvPr/>
        </p:nvGrpSpPr>
        <p:grpSpPr bwMode="auto">
          <a:xfrm>
            <a:off x="1387194" y="4143722"/>
            <a:ext cx="432000" cy="432000"/>
            <a:chOff x="150" y="1848"/>
            <a:chExt cx="624" cy="624"/>
          </a:xfrm>
          <a:solidFill>
            <a:schemeClr val="accent3"/>
          </a:solidFill>
        </p:grpSpPr>
        <p:sp>
          <p:nvSpPr>
            <p:cNvPr id="71" name="Freeform 203">
              <a:extLst>
                <a:ext uri="{FF2B5EF4-FFF2-40B4-BE49-F238E27FC236}">
                  <a16:creationId xmlns:a16="http://schemas.microsoft.com/office/drawing/2014/main" id="{2D48E67E-CF59-527F-768A-E254DD51C9B5}"/>
                </a:ext>
              </a:extLst>
            </p:cNvPr>
            <p:cNvSpPr>
              <a:spLocks noEditPoints="1"/>
            </p:cNvSpPr>
            <p:nvPr/>
          </p:nvSpPr>
          <p:spPr bwMode="auto">
            <a:xfrm>
              <a:off x="150" y="1848"/>
              <a:ext cx="624" cy="624"/>
            </a:xfrm>
            <a:custGeom>
              <a:avLst/>
              <a:gdLst>
                <a:gd name="T0" fmla="*/ 1139 w 3122"/>
                <a:gd name="T1" fmla="*/ 330 h 3122"/>
                <a:gd name="T2" fmla="*/ 742 w 3122"/>
                <a:gd name="T3" fmla="*/ 550 h 3122"/>
                <a:gd name="T4" fmla="*/ 446 w 3122"/>
                <a:gd name="T5" fmla="*/ 891 h 3122"/>
                <a:gd name="T6" fmla="*/ 283 w 3122"/>
                <a:gd name="T7" fmla="*/ 1319 h 3122"/>
                <a:gd name="T8" fmla="*/ 394 w 3122"/>
                <a:gd name="T9" fmla="*/ 1519 h 3122"/>
                <a:gd name="T10" fmla="*/ 406 w 3122"/>
                <a:gd name="T11" fmla="*/ 1591 h 3122"/>
                <a:gd name="T12" fmla="*/ 268 w 3122"/>
                <a:gd name="T13" fmla="*/ 1709 h 3122"/>
                <a:gd name="T14" fmla="*/ 401 w 3122"/>
                <a:gd name="T15" fmla="*/ 2151 h 3122"/>
                <a:gd name="T16" fmla="*/ 675 w 3122"/>
                <a:gd name="T17" fmla="*/ 2511 h 3122"/>
                <a:gd name="T18" fmla="*/ 1053 w 3122"/>
                <a:gd name="T19" fmla="*/ 2759 h 3122"/>
                <a:gd name="T20" fmla="*/ 1509 w 3122"/>
                <a:gd name="T21" fmla="*/ 2861 h 3122"/>
                <a:gd name="T22" fmla="*/ 1544 w 3122"/>
                <a:gd name="T23" fmla="*/ 2708 h 3122"/>
                <a:gd name="T24" fmla="*/ 1611 w 3122"/>
                <a:gd name="T25" fmla="*/ 2741 h 3122"/>
                <a:gd name="T26" fmla="*/ 1894 w 3122"/>
                <a:gd name="T27" fmla="*/ 2818 h 3122"/>
                <a:gd name="T28" fmla="*/ 2307 w 3122"/>
                <a:gd name="T29" fmla="*/ 2626 h 3122"/>
                <a:gd name="T30" fmla="*/ 2626 w 3122"/>
                <a:gd name="T31" fmla="*/ 2307 h 3122"/>
                <a:gd name="T32" fmla="*/ 2818 w 3122"/>
                <a:gd name="T33" fmla="*/ 1894 h 3122"/>
                <a:gd name="T34" fmla="*/ 2741 w 3122"/>
                <a:gd name="T35" fmla="*/ 1611 h 3122"/>
                <a:gd name="T36" fmla="*/ 2708 w 3122"/>
                <a:gd name="T37" fmla="*/ 1544 h 3122"/>
                <a:gd name="T38" fmla="*/ 2861 w 3122"/>
                <a:gd name="T39" fmla="*/ 1509 h 3122"/>
                <a:gd name="T40" fmla="*/ 2759 w 3122"/>
                <a:gd name="T41" fmla="*/ 1053 h 3122"/>
                <a:gd name="T42" fmla="*/ 2511 w 3122"/>
                <a:gd name="T43" fmla="*/ 675 h 3122"/>
                <a:gd name="T44" fmla="*/ 2151 w 3122"/>
                <a:gd name="T45" fmla="*/ 401 h 3122"/>
                <a:gd name="T46" fmla="*/ 1709 w 3122"/>
                <a:gd name="T47" fmla="*/ 268 h 3122"/>
                <a:gd name="T48" fmla="*/ 1591 w 3122"/>
                <a:gd name="T49" fmla="*/ 406 h 3122"/>
                <a:gd name="T50" fmla="*/ 1519 w 3122"/>
                <a:gd name="T51" fmla="*/ 394 h 3122"/>
                <a:gd name="T52" fmla="*/ 1578 w 3122"/>
                <a:gd name="T53" fmla="*/ 2 h 3122"/>
                <a:gd name="T54" fmla="*/ 1613 w 3122"/>
                <a:gd name="T55" fmla="*/ 157 h 3122"/>
                <a:gd name="T56" fmla="*/ 2108 w 3122"/>
                <a:gd name="T57" fmla="*/ 266 h 3122"/>
                <a:gd name="T58" fmla="*/ 2519 w 3122"/>
                <a:gd name="T59" fmla="*/ 534 h 3122"/>
                <a:gd name="T60" fmla="*/ 2814 w 3122"/>
                <a:gd name="T61" fmla="*/ 925 h 3122"/>
                <a:gd name="T62" fmla="*/ 2958 w 3122"/>
                <a:gd name="T63" fmla="*/ 1405 h 3122"/>
                <a:gd name="T64" fmla="*/ 3112 w 3122"/>
                <a:gd name="T65" fmla="*/ 1531 h 3122"/>
                <a:gd name="T66" fmla="*/ 3101 w 3122"/>
                <a:gd name="T67" fmla="*/ 1603 h 3122"/>
                <a:gd name="T68" fmla="*/ 2942 w 3122"/>
                <a:gd name="T69" fmla="*/ 1819 h 3122"/>
                <a:gd name="T70" fmla="*/ 2765 w 3122"/>
                <a:gd name="T71" fmla="*/ 2284 h 3122"/>
                <a:gd name="T72" fmla="*/ 2445 w 3122"/>
                <a:gd name="T73" fmla="*/ 2653 h 3122"/>
                <a:gd name="T74" fmla="*/ 2014 w 3122"/>
                <a:gd name="T75" fmla="*/ 2891 h 3122"/>
                <a:gd name="T76" fmla="*/ 1613 w 3122"/>
                <a:gd name="T77" fmla="*/ 3070 h 3122"/>
                <a:gd name="T78" fmla="*/ 1561 w 3122"/>
                <a:gd name="T79" fmla="*/ 3122 h 3122"/>
                <a:gd name="T80" fmla="*/ 1509 w 3122"/>
                <a:gd name="T81" fmla="*/ 3070 h 3122"/>
                <a:gd name="T82" fmla="*/ 1108 w 3122"/>
                <a:gd name="T83" fmla="*/ 2891 h 3122"/>
                <a:gd name="T84" fmla="*/ 677 w 3122"/>
                <a:gd name="T85" fmla="*/ 2653 h 3122"/>
                <a:gd name="T86" fmla="*/ 357 w 3122"/>
                <a:gd name="T87" fmla="*/ 2284 h 3122"/>
                <a:gd name="T88" fmla="*/ 180 w 3122"/>
                <a:gd name="T89" fmla="*/ 1819 h 3122"/>
                <a:gd name="T90" fmla="*/ 21 w 3122"/>
                <a:gd name="T91" fmla="*/ 1603 h 3122"/>
                <a:gd name="T92" fmla="*/ 10 w 3122"/>
                <a:gd name="T93" fmla="*/ 1531 h 3122"/>
                <a:gd name="T94" fmla="*/ 165 w 3122"/>
                <a:gd name="T95" fmla="*/ 1405 h 3122"/>
                <a:gd name="T96" fmla="*/ 308 w 3122"/>
                <a:gd name="T97" fmla="*/ 925 h 3122"/>
                <a:gd name="T98" fmla="*/ 603 w 3122"/>
                <a:gd name="T99" fmla="*/ 534 h 3122"/>
                <a:gd name="T100" fmla="*/ 1014 w 3122"/>
                <a:gd name="T101" fmla="*/ 266 h 3122"/>
                <a:gd name="T102" fmla="*/ 1509 w 3122"/>
                <a:gd name="T103" fmla="*/ 157 h 3122"/>
                <a:gd name="T104" fmla="*/ 1544 w 3122"/>
                <a:gd name="T105" fmla="*/ 2 h 3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22" h="3122">
                  <a:moveTo>
                    <a:pt x="1509" y="261"/>
                  </a:moveTo>
                  <a:lnTo>
                    <a:pt x="1413" y="268"/>
                  </a:lnTo>
                  <a:lnTo>
                    <a:pt x="1319" y="283"/>
                  </a:lnTo>
                  <a:lnTo>
                    <a:pt x="1229" y="304"/>
                  </a:lnTo>
                  <a:lnTo>
                    <a:pt x="1139" y="330"/>
                  </a:lnTo>
                  <a:lnTo>
                    <a:pt x="1053" y="363"/>
                  </a:lnTo>
                  <a:lnTo>
                    <a:pt x="971" y="401"/>
                  </a:lnTo>
                  <a:lnTo>
                    <a:pt x="891" y="446"/>
                  </a:lnTo>
                  <a:lnTo>
                    <a:pt x="815" y="496"/>
                  </a:lnTo>
                  <a:lnTo>
                    <a:pt x="742" y="550"/>
                  </a:lnTo>
                  <a:lnTo>
                    <a:pt x="675" y="611"/>
                  </a:lnTo>
                  <a:lnTo>
                    <a:pt x="611" y="675"/>
                  </a:lnTo>
                  <a:lnTo>
                    <a:pt x="550" y="742"/>
                  </a:lnTo>
                  <a:lnTo>
                    <a:pt x="496" y="815"/>
                  </a:lnTo>
                  <a:lnTo>
                    <a:pt x="446" y="891"/>
                  </a:lnTo>
                  <a:lnTo>
                    <a:pt x="401" y="971"/>
                  </a:lnTo>
                  <a:lnTo>
                    <a:pt x="363" y="1053"/>
                  </a:lnTo>
                  <a:lnTo>
                    <a:pt x="330" y="1139"/>
                  </a:lnTo>
                  <a:lnTo>
                    <a:pt x="304" y="1229"/>
                  </a:lnTo>
                  <a:lnTo>
                    <a:pt x="283" y="1319"/>
                  </a:lnTo>
                  <a:lnTo>
                    <a:pt x="268" y="1413"/>
                  </a:lnTo>
                  <a:lnTo>
                    <a:pt x="261" y="1509"/>
                  </a:lnTo>
                  <a:lnTo>
                    <a:pt x="364" y="1509"/>
                  </a:lnTo>
                  <a:lnTo>
                    <a:pt x="381" y="1511"/>
                  </a:lnTo>
                  <a:lnTo>
                    <a:pt x="394" y="1519"/>
                  </a:lnTo>
                  <a:lnTo>
                    <a:pt x="406" y="1531"/>
                  </a:lnTo>
                  <a:lnTo>
                    <a:pt x="414" y="1544"/>
                  </a:lnTo>
                  <a:lnTo>
                    <a:pt x="416" y="1561"/>
                  </a:lnTo>
                  <a:lnTo>
                    <a:pt x="414" y="1578"/>
                  </a:lnTo>
                  <a:lnTo>
                    <a:pt x="406" y="1591"/>
                  </a:lnTo>
                  <a:lnTo>
                    <a:pt x="394" y="1603"/>
                  </a:lnTo>
                  <a:lnTo>
                    <a:pt x="381" y="1611"/>
                  </a:lnTo>
                  <a:lnTo>
                    <a:pt x="364" y="1613"/>
                  </a:lnTo>
                  <a:lnTo>
                    <a:pt x="261" y="1613"/>
                  </a:lnTo>
                  <a:lnTo>
                    <a:pt x="268" y="1709"/>
                  </a:lnTo>
                  <a:lnTo>
                    <a:pt x="283" y="1803"/>
                  </a:lnTo>
                  <a:lnTo>
                    <a:pt x="304" y="1894"/>
                  </a:lnTo>
                  <a:lnTo>
                    <a:pt x="330" y="1983"/>
                  </a:lnTo>
                  <a:lnTo>
                    <a:pt x="363" y="2069"/>
                  </a:lnTo>
                  <a:lnTo>
                    <a:pt x="401" y="2151"/>
                  </a:lnTo>
                  <a:lnTo>
                    <a:pt x="446" y="2231"/>
                  </a:lnTo>
                  <a:lnTo>
                    <a:pt x="496" y="2307"/>
                  </a:lnTo>
                  <a:lnTo>
                    <a:pt x="550" y="2380"/>
                  </a:lnTo>
                  <a:lnTo>
                    <a:pt x="611" y="2447"/>
                  </a:lnTo>
                  <a:lnTo>
                    <a:pt x="675" y="2511"/>
                  </a:lnTo>
                  <a:lnTo>
                    <a:pt x="742" y="2572"/>
                  </a:lnTo>
                  <a:lnTo>
                    <a:pt x="815" y="2626"/>
                  </a:lnTo>
                  <a:lnTo>
                    <a:pt x="891" y="2676"/>
                  </a:lnTo>
                  <a:lnTo>
                    <a:pt x="971" y="2721"/>
                  </a:lnTo>
                  <a:lnTo>
                    <a:pt x="1053" y="2759"/>
                  </a:lnTo>
                  <a:lnTo>
                    <a:pt x="1139" y="2792"/>
                  </a:lnTo>
                  <a:lnTo>
                    <a:pt x="1229" y="2818"/>
                  </a:lnTo>
                  <a:lnTo>
                    <a:pt x="1319" y="2839"/>
                  </a:lnTo>
                  <a:lnTo>
                    <a:pt x="1413" y="2854"/>
                  </a:lnTo>
                  <a:lnTo>
                    <a:pt x="1509" y="2861"/>
                  </a:lnTo>
                  <a:lnTo>
                    <a:pt x="1509" y="2758"/>
                  </a:lnTo>
                  <a:lnTo>
                    <a:pt x="1511" y="2741"/>
                  </a:lnTo>
                  <a:lnTo>
                    <a:pt x="1519" y="2728"/>
                  </a:lnTo>
                  <a:lnTo>
                    <a:pt x="1531" y="2716"/>
                  </a:lnTo>
                  <a:lnTo>
                    <a:pt x="1544" y="2708"/>
                  </a:lnTo>
                  <a:lnTo>
                    <a:pt x="1561" y="2706"/>
                  </a:lnTo>
                  <a:lnTo>
                    <a:pt x="1578" y="2708"/>
                  </a:lnTo>
                  <a:lnTo>
                    <a:pt x="1591" y="2716"/>
                  </a:lnTo>
                  <a:lnTo>
                    <a:pt x="1603" y="2728"/>
                  </a:lnTo>
                  <a:lnTo>
                    <a:pt x="1611" y="2741"/>
                  </a:lnTo>
                  <a:lnTo>
                    <a:pt x="1613" y="2758"/>
                  </a:lnTo>
                  <a:lnTo>
                    <a:pt x="1613" y="2861"/>
                  </a:lnTo>
                  <a:lnTo>
                    <a:pt x="1709" y="2854"/>
                  </a:lnTo>
                  <a:lnTo>
                    <a:pt x="1803" y="2839"/>
                  </a:lnTo>
                  <a:lnTo>
                    <a:pt x="1894" y="2818"/>
                  </a:lnTo>
                  <a:lnTo>
                    <a:pt x="1983" y="2792"/>
                  </a:lnTo>
                  <a:lnTo>
                    <a:pt x="2069" y="2759"/>
                  </a:lnTo>
                  <a:lnTo>
                    <a:pt x="2151" y="2721"/>
                  </a:lnTo>
                  <a:lnTo>
                    <a:pt x="2231" y="2676"/>
                  </a:lnTo>
                  <a:lnTo>
                    <a:pt x="2307" y="2626"/>
                  </a:lnTo>
                  <a:lnTo>
                    <a:pt x="2380" y="2572"/>
                  </a:lnTo>
                  <a:lnTo>
                    <a:pt x="2447" y="2511"/>
                  </a:lnTo>
                  <a:lnTo>
                    <a:pt x="2511" y="2447"/>
                  </a:lnTo>
                  <a:lnTo>
                    <a:pt x="2572" y="2380"/>
                  </a:lnTo>
                  <a:lnTo>
                    <a:pt x="2626" y="2307"/>
                  </a:lnTo>
                  <a:lnTo>
                    <a:pt x="2676" y="2231"/>
                  </a:lnTo>
                  <a:lnTo>
                    <a:pt x="2721" y="2151"/>
                  </a:lnTo>
                  <a:lnTo>
                    <a:pt x="2759" y="2069"/>
                  </a:lnTo>
                  <a:lnTo>
                    <a:pt x="2792" y="1983"/>
                  </a:lnTo>
                  <a:lnTo>
                    <a:pt x="2818" y="1894"/>
                  </a:lnTo>
                  <a:lnTo>
                    <a:pt x="2839" y="1803"/>
                  </a:lnTo>
                  <a:lnTo>
                    <a:pt x="2854" y="1709"/>
                  </a:lnTo>
                  <a:lnTo>
                    <a:pt x="2861" y="1613"/>
                  </a:lnTo>
                  <a:lnTo>
                    <a:pt x="2758" y="1613"/>
                  </a:lnTo>
                  <a:lnTo>
                    <a:pt x="2741" y="1611"/>
                  </a:lnTo>
                  <a:lnTo>
                    <a:pt x="2728" y="1603"/>
                  </a:lnTo>
                  <a:lnTo>
                    <a:pt x="2716" y="1591"/>
                  </a:lnTo>
                  <a:lnTo>
                    <a:pt x="2708" y="1578"/>
                  </a:lnTo>
                  <a:lnTo>
                    <a:pt x="2706" y="1561"/>
                  </a:lnTo>
                  <a:lnTo>
                    <a:pt x="2708" y="1544"/>
                  </a:lnTo>
                  <a:lnTo>
                    <a:pt x="2716" y="1531"/>
                  </a:lnTo>
                  <a:lnTo>
                    <a:pt x="2728" y="1519"/>
                  </a:lnTo>
                  <a:lnTo>
                    <a:pt x="2741" y="1511"/>
                  </a:lnTo>
                  <a:lnTo>
                    <a:pt x="2758" y="1509"/>
                  </a:lnTo>
                  <a:lnTo>
                    <a:pt x="2861" y="1509"/>
                  </a:lnTo>
                  <a:lnTo>
                    <a:pt x="2854" y="1413"/>
                  </a:lnTo>
                  <a:lnTo>
                    <a:pt x="2839" y="1319"/>
                  </a:lnTo>
                  <a:lnTo>
                    <a:pt x="2818" y="1229"/>
                  </a:lnTo>
                  <a:lnTo>
                    <a:pt x="2792" y="1139"/>
                  </a:lnTo>
                  <a:lnTo>
                    <a:pt x="2759" y="1053"/>
                  </a:lnTo>
                  <a:lnTo>
                    <a:pt x="2721" y="971"/>
                  </a:lnTo>
                  <a:lnTo>
                    <a:pt x="2676" y="891"/>
                  </a:lnTo>
                  <a:lnTo>
                    <a:pt x="2626" y="815"/>
                  </a:lnTo>
                  <a:lnTo>
                    <a:pt x="2572" y="742"/>
                  </a:lnTo>
                  <a:lnTo>
                    <a:pt x="2511" y="675"/>
                  </a:lnTo>
                  <a:lnTo>
                    <a:pt x="2447" y="611"/>
                  </a:lnTo>
                  <a:lnTo>
                    <a:pt x="2380" y="550"/>
                  </a:lnTo>
                  <a:lnTo>
                    <a:pt x="2307" y="496"/>
                  </a:lnTo>
                  <a:lnTo>
                    <a:pt x="2231" y="446"/>
                  </a:lnTo>
                  <a:lnTo>
                    <a:pt x="2151" y="401"/>
                  </a:lnTo>
                  <a:lnTo>
                    <a:pt x="2069" y="363"/>
                  </a:lnTo>
                  <a:lnTo>
                    <a:pt x="1983" y="330"/>
                  </a:lnTo>
                  <a:lnTo>
                    <a:pt x="1894" y="304"/>
                  </a:lnTo>
                  <a:lnTo>
                    <a:pt x="1803" y="283"/>
                  </a:lnTo>
                  <a:lnTo>
                    <a:pt x="1709" y="268"/>
                  </a:lnTo>
                  <a:lnTo>
                    <a:pt x="1613" y="261"/>
                  </a:lnTo>
                  <a:lnTo>
                    <a:pt x="1613" y="364"/>
                  </a:lnTo>
                  <a:lnTo>
                    <a:pt x="1611" y="381"/>
                  </a:lnTo>
                  <a:lnTo>
                    <a:pt x="1603" y="394"/>
                  </a:lnTo>
                  <a:lnTo>
                    <a:pt x="1591" y="406"/>
                  </a:lnTo>
                  <a:lnTo>
                    <a:pt x="1578" y="414"/>
                  </a:lnTo>
                  <a:lnTo>
                    <a:pt x="1561" y="416"/>
                  </a:lnTo>
                  <a:lnTo>
                    <a:pt x="1544" y="414"/>
                  </a:lnTo>
                  <a:lnTo>
                    <a:pt x="1531" y="406"/>
                  </a:lnTo>
                  <a:lnTo>
                    <a:pt x="1519" y="394"/>
                  </a:lnTo>
                  <a:lnTo>
                    <a:pt x="1511" y="381"/>
                  </a:lnTo>
                  <a:lnTo>
                    <a:pt x="1509" y="364"/>
                  </a:lnTo>
                  <a:lnTo>
                    <a:pt x="1509" y="261"/>
                  </a:lnTo>
                  <a:close/>
                  <a:moveTo>
                    <a:pt x="1561" y="0"/>
                  </a:moveTo>
                  <a:lnTo>
                    <a:pt x="1578" y="2"/>
                  </a:lnTo>
                  <a:lnTo>
                    <a:pt x="1591" y="10"/>
                  </a:lnTo>
                  <a:lnTo>
                    <a:pt x="1603" y="21"/>
                  </a:lnTo>
                  <a:lnTo>
                    <a:pt x="1611" y="35"/>
                  </a:lnTo>
                  <a:lnTo>
                    <a:pt x="1613" y="52"/>
                  </a:lnTo>
                  <a:lnTo>
                    <a:pt x="1613" y="157"/>
                  </a:lnTo>
                  <a:lnTo>
                    <a:pt x="1717" y="165"/>
                  </a:lnTo>
                  <a:lnTo>
                    <a:pt x="1819" y="180"/>
                  </a:lnTo>
                  <a:lnTo>
                    <a:pt x="1918" y="202"/>
                  </a:lnTo>
                  <a:lnTo>
                    <a:pt x="2014" y="231"/>
                  </a:lnTo>
                  <a:lnTo>
                    <a:pt x="2108" y="266"/>
                  </a:lnTo>
                  <a:lnTo>
                    <a:pt x="2197" y="308"/>
                  </a:lnTo>
                  <a:lnTo>
                    <a:pt x="2284" y="357"/>
                  </a:lnTo>
                  <a:lnTo>
                    <a:pt x="2366" y="410"/>
                  </a:lnTo>
                  <a:lnTo>
                    <a:pt x="2445" y="469"/>
                  </a:lnTo>
                  <a:lnTo>
                    <a:pt x="2519" y="534"/>
                  </a:lnTo>
                  <a:lnTo>
                    <a:pt x="2588" y="603"/>
                  </a:lnTo>
                  <a:lnTo>
                    <a:pt x="2653" y="677"/>
                  </a:lnTo>
                  <a:lnTo>
                    <a:pt x="2712" y="756"/>
                  </a:lnTo>
                  <a:lnTo>
                    <a:pt x="2765" y="838"/>
                  </a:lnTo>
                  <a:lnTo>
                    <a:pt x="2814" y="925"/>
                  </a:lnTo>
                  <a:lnTo>
                    <a:pt x="2856" y="1014"/>
                  </a:lnTo>
                  <a:lnTo>
                    <a:pt x="2891" y="1108"/>
                  </a:lnTo>
                  <a:lnTo>
                    <a:pt x="2920" y="1204"/>
                  </a:lnTo>
                  <a:lnTo>
                    <a:pt x="2942" y="1303"/>
                  </a:lnTo>
                  <a:lnTo>
                    <a:pt x="2958" y="1405"/>
                  </a:lnTo>
                  <a:lnTo>
                    <a:pt x="2965" y="1509"/>
                  </a:lnTo>
                  <a:lnTo>
                    <a:pt x="3070" y="1509"/>
                  </a:lnTo>
                  <a:lnTo>
                    <a:pt x="3087" y="1511"/>
                  </a:lnTo>
                  <a:lnTo>
                    <a:pt x="3101" y="1519"/>
                  </a:lnTo>
                  <a:lnTo>
                    <a:pt x="3112" y="1531"/>
                  </a:lnTo>
                  <a:lnTo>
                    <a:pt x="3120" y="1544"/>
                  </a:lnTo>
                  <a:lnTo>
                    <a:pt x="3122" y="1561"/>
                  </a:lnTo>
                  <a:lnTo>
                    <a:pt x="3120" y="1578"/>
                  </a:lnTo>
                  <a:lnTo>
                    <a:pt x="3112" y="1591"/>
                  </a:lnTo>
                  <a:lnTo>
                    <a:pt x="3101" y="1603"/>
                  </a:lnTo>
                  <a:lnTo>
                    <a:pt x="3087" y="1611"/>
                  </a:lnTo>
                  <a:lnTo>
                    <a:pt x="3070" y="1613"/>
                  </a:lnTo>
                  <a:lnTo>
                    <a:pt x="2965" y="1613"/>
                  </a:lnTo>
                  <a:lnTo>
                    <a:pt x="2958" y="1717"/>
                  </a:lnTo>
                  <a:lnTo>
                    <a:pt x="2942" y="1819"/>
                  </a:lnTo>
                  <a:lnTo>
                    <a:pt x="2920" y="1918"/>
                  </a:lnTo>
                  <a:lnTo>
                    <a:pt x="2891" y="2014"/>
                  </a:lnTo>
                  <a:lnTo>
                    <a:pt x="2856" y="2108"/>
                  </a:lnTo>
                  <a:lnTo>
                    <a:pt x="2814" y="2197"/>
                  </a:lnTo>
                  <a:lnTo>
                    <a:pt x="2765" y="2284"/>
                  </a:lnTo>
                  <a:lnTo>
                    <a:pt x="2712" y="2366"/>
                  </a:lnTo>
                  <a:lnTo>
                    <a:pt x="2653" y="2445"/>
                  </a:lnTo>
                  <a:lnTo>
                    <a:pt x="2588" y="2519"/>
                  </a:lnTo>
                  <a:lnTo>
                    <a:pt x="2519" y="2588"/>
                  </a:lnTo>
                  <a:lnTo>
                    <a:pt x="2445" y="2653"/>
                  </a:lnTo>
                  <a:lnTo>
                    <a:pt x="2366" y="2712"/>
                  </a:lnTo>
                  <a:lnTo>
                    <a:pt x="2284" y="2765"/>
                  </a:lnTo>
                  <a:lnTo>
                    <a:pt x="2197" y="2814"/>
                  </a:lnTo>
                  <a:lnTo>
                    <a:pt x="2108" y="2856"/>
                  </a:lnTo>
                  <a:lnTo>
                    <a:pt x="2014" y="2891"/>
                  </a:lnTo>
                  <a:lnTo>
                    <a:pt x="1918" y="2920"/>
                  </a:lnTo>
                  <a:lnTo>
                    <a:pt x="1819" y="2942"/>
                  </a:lnTo>
                  <a:lnTo>
                    <a:pt x="1717" y="2958"/>
                  </a:lnTo>
                  <a:lnTo>
                    <a:pt x="1613" y="2965"/>
                  </a:lnTo>
                  <a:lnTo>
                    <a:pt x="1613" y="3070"/>
                  </a:lnTo>
                  <a:lnTo>
                    <a:pt x="1611" y="3087"/>
                  </a:lnTo>
                  <a:lnTo>
                    <a:pt x="1603" y="3101"/>
                  </a:lnTo>
                  <a:lnTo>
                    <a:pt x="1591" y="3112"/>
                  </a:lnTo>
                  <a:lnTo>
                    <a:pt x="1578" y="3120"/>
                  </a:lnTo>
                  <a:lnTo>
                    <a:pt x="1561" y="3122"/>
                  </a:lnTo>
                  <a:lnTo>
                    <a:pt x="1544" y="3120"/>
                  </a:lnTo>
                  <a:lnTo>
                    <a:pt x="1531" y="3112"/>
                  </a:lnTo>
                  <a:lnTo>
                    <a:pt x="1519" y="3101"/>
                  </a:lnTo>
                  <a:lnTo>
                    <a:pt x="1511" y="3087"/>
                  </a:lnTo>
                  <a:lnTo>
                    <a:pt x="1509" y="3070"/>
                  </a:lnTo>
                  <a:lnTo>
                    <a:pt x="1509" y="2965"/>
                  </a:lnTo>
                  <a:lnTo>
                    <a:pt x="1405" y="2958"/>
                  </a:lnTo>
                  <a:lnTo>
                    <a:pt x="1303" y="2942"/>
                  </a:lnTo>
                  <a:lnTo>
                    <a:pt x="1204" y="2920"/>
                  </a:lnTo>
                  <a:lnTo>
                    <a:pt x="1108" y="2891"/>
                  </a:lnTo>
                  <a:lnTo>
                    <a:pt x="1014" y="2856"/>
                  </a:lnTo>
                  <a:lnTo>
                    <a:pt x="925" y="2814"/>
                  </a:lnTo>
                  <a:lnTo>
                    <a:pt x="838" y="2765"/>
                  </a:lnTo>
                  <a:lnTo>
                    <a:pt x="756" y="2712"/>
                  </a:lnTo>
                  <a:lnTo>
                    <a:pt x="677" y="2653"/>
                  </a:lnTo>
                  <a:lnTo>
                    <a:pt x="603" y="2588"/>
                  </a:lnTo>
                  <a:lnTo>
                    <a:pt x="534" y="2519"/>
                  </a:lnTo>
                  <a:lnTo>
                    <a:pt x="469" y="2445"/>
                  </a:lnTo>
                  <a:lnTo>
                    <a:pt x="410" y="2366"/>
                  </a:lnTo>
                  <a:lnTo>
                    <a:pt x="357" y="2284"/>
                  </a:lnTo>
                  <a:lnTo>
                    <a:pt x="308" y="2197"/>
                  </a:lnTo>
                  <a:lnTo>
                    <a:pt x="266" y="2108"/>
                  </a:lnTo>
                  <a:lnTo>
                    <a:pt x="231" y="2014"/>
                  </a:lnTo>
                  <a:lnTo>
                    <a:pt x="202" y="1918"/>
                  </a:lnTo>
                  <a:lnTo>
                    <a:pt x="180" y="1819"/>
                  </a:lnTo>
                  <a:lnTo>
                    <a:pt x="165" y="1717"/>
                  </a:lnTo>
                  <a:lnTo>
                    <a:pt x="157" y="1613"/>
                  </a:lnTo>
                  <a:lnTo>
                    <a:pt x="52" y="1613"/>
                  </a:lnTo>
                  <a:lnTo>
                    <a:pt x="35" y="1611"/>
                  </a:lnTo>
                  <a:lnTo>
                    <a:pt x="21" y="1603"/>
                  </a:lnTo>
                  <a:lnTo>
                    <a:pt x="10" y="1591"/>
                  </a:lnTo>
                  <a:lnTo>
                    <a:pt x="2" y="1578"/>
                  </a:lnTo>
                  <a:lnTo>
                    <a:pt x="0" y="1561"/>
                  </a:lnTo>
                  <a:lnTo>
                    <a:pt x="2" y="1544"/>
                  </a:lnTo>
                  <a:lnTo>
                    <a:pt x="10" y="1531"/>
                  </a:lnTo>
                  <a:lnTo>
                    <a:pt x="21" y="1519"/>
                  </a:lnTo>
                  <a:lnTo>
                    <a:pt x="35" y="1511"/>
                  </a:lnTo>
                  <a:lnTo>
                    <a:pt x="52" y="1509"/>
                  </a:lnTo>
                  <a:lnTo>
                    <a:pt x="157" y="1509"/>
                  </a:lnTo>
                  <a:lnTo>
                    <a:pt x="165" y="1405"/>
                  </a:lnTo>
                  <a:lnTo>
                    <a:pt x="180" y="1303"/>
                  </a:lnTo>
                  <a:lnTo>
                    <a:pt x="202" y="1204"/>
                  </a:lnTo>
                  <a:lnTo>
                    <a:pt x="231" y="1108"/>
                  </a:lnTo>
                  <a:lnTo>
                    <a:pt x="266" y="1014"/>
                  </a:lnTo>
                  <a:lnTo>
                    <a:pt x="308" y="925"/>
                  </a:lnTo>
                  <a:lnTo>
                    <a:pt x="357" y="838"/>
                  </a:lnTo>
                  <a:lnTo>
                    <a:pt x="410" y="756"/>
                  </a:lnTo>
                  <a:lnTo>
                    <a:pt x="469" y="677"/>
                  </a:lnTo>
                  <a:lnTo>
                    <a:pt x="534" y="603"/>
                  </a:lnTo>
                  <a:lnTo>
                    <a:pt x="603" y="534"/>
                  </a:lnTo>
                  <a:lnTo>
                    <a:pt x="677" y="469"/>
                  </a:lnTo>
                  <a:lnTo>
                    <a:pt x="756" y="410"/>
                  </a:lnTo>
                  <a:lnTo>
                    <a:pt x="838" y="357"/>
                  </a:lnTo>
                  <a:lnTo>
                    <a:pt x="925" y="308"/>
                  </a:lnTo>
                  <a:lnTo>
                    <a:pt x="1014" y="266"/>
                  </a:lnTo>
                  <a:lnTo>
                    <a:pt x="1108" y="231"/>
                  </a:lnTo>
                  <a:lnTo>
                    <a:pt x="1204" y="202"/>
                  </a:lnTo>
                  <a:lnTo>
                    <a:pt x="1303" y="180"/>
                  </a:lnTo>
                  <a:lnTo>
                    <a:pt x="1405" y="165"/>
                  </a:lnTo>
                  <a:lnTo>
                    <a:pt x="1509" y="157"/>
                  </a:lnTo>
                  <a:lnTo>
                    <a:pt x="1509" y="52"/>
                  </a:lnTo>
                  <a:lnTo>
                    <a:pt x="1511" y="35"/>
                  </a:lnTo>
                  <a:lnTo>
                    <a:pt x="1519" y="21"/>
                  </a:lnTo>
                  <a:lnTo>
                    <a:pt x="1531" y="10"/>
                  </a:lnTo>
                  <a:lnTo>
                    <a:pt x="1544" y="2"/>
                  </a:lnTo>
                  <a:lnTo>
                    <a:pt x="1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232222"/>
                </a:solidFill>
                <a:effectLst/>
                <a:uLnTx/>
                <a:uFillTx/>
                <a:latin typeface="Open Sans"/>
                <a:ea typeface="+mn-ea"/>
                <a:cs typeface="+mn-cs"/>
              </a:endParaRPr>
            </a:p>
          </p:txBody>
        </p:sp>
        <p:sp>
          <p:nvSpPr>
            <p:cNvPr id="83" name="Freeform 204">
              <a:extLst>
                <a:ext uri="{FF2B5EF4-FFF2-40B4-BE49-F238E27FC236}">
                  <a16:creationId xmlns:a16="http://schemas.microsoft.com/office/drawing/2014/main" id="{620B6794-1F32-9AA1-270A-8AE57A6AC9DC}"/>
                </a:ext>
              </a:extLst>
            </p:cNvPr>
            <p:cNvSpPr>
              <a:spLocks noEditPoints="1"/>
            </p:cNvSpPr>
            <p:nvPr/>
          </p:nvSpPr>
          <p:spPr bwMode="auto">
            <a:xfrm>
              <a:off x="327" y="2025"/>
              <a:ext cx="270" cy="270"/>
            </a:xfrm>
            <a:custGeom>
              <a:avLst/>
              <a:gdLst>
                <a:gd name="T0" fmla="*/ 594 w 1352"/>
                <a:gd name="T1" fmla="*/ 429 h 1352"/>
                <a:gd name="T2" fmla="*/ 492 w 1352"/>
                <a:gd name="T3" fmla="*/ 492 h 1352"/>
                <a:gd name="T4" fmla="*/ 429 w 1352"/>
                <a:gd name="T5" fmla="*/ 594 h 1352"/>
                <a:gd name="T6" fmla="*/ 420 w 1352"/>
                <a:gd name="T7" fmla="*/ 718 h 1352"/>
                <a:gd name="T8" fmla="*/ 466 w 1352"/>
                <a:gd name="T9" fmla="*/ 830 h 1352"/>
                <a:gd name="T10" fmla="*/ 556 w 1352"/>
                <a:gd name="T11" fmla="*/ 907 h 1352"/>
                <a:gd name="T12" fmla="*/ 676 w 1352"/>
                <a:gd name="T13" fmla="*/ 936 h 1352"/>
                <a:gd name="T14" fmla="*/ 796 w 1352"/>
                <a:gd name="T15" fmla="*/ 907 h 1352"/>
                <a:gd name="T16" fmla="*/ 886 w 1352"/>
                <a:gd name="T17" fmla="*/ 830 h 1352"/>
                <a:gd name="T18" fmla="*/ 932 w 1352"/>
                <a:gd name="T19" fmla="*/ 718 h 1352"/>
                <a:gd name="T20" fmla="*/ 923 w 1352"/>
                <a:gd name="T21" fmla="*/ 594 h 1352"/>
                <a:gd name="T22" fmla="*/ 860 w 1352"/>
                <a:gd name="T23" fmla="*/ 492 h 1352"/>
                <a:gd name="T24" fmla="*/ 758 w 1352"/>
                <a:gd name="T25" fmla="*/ 429 h 1352"/>
                <a:gd name="T26" fmla="*/ 676 w 1352"/>
                <a:gd name="T27" fmla="*/ 0 h 1352"/>
                <a:gd name="T28" fmla="*/ 718 w 1352"/>
                <a:gd name="T29" fmla="*/ 21 h 1352"/>
                <a:gd name="T30" fmla="*/ 728 w 1352"/>
                <a:gd name="T31" fmla="*/ 316 h 1352"/>
                <a:gd name="T32" fmla="*/ 861 w 1352"/>
                <a:gd name="T33" fmla="*/ 363 h 1352"/>
                <a:gd name="T34" fmla="*/ 964 w 1352"/>
                <a:gd name="T35" fmla="*/ 454 h 1352"/>
                <a:gd name="T36" fmla="*/ 1027 w 1352"/>
                <a:gd name="T37" fmla="*/ 577 h 1352"/>
                <a:gd name="T38" fmla="*/ 1317 w 1352"/>
                <a:gd name="T39" fmla="*/ 626 h 1352"/>
                <a:gd name="T40" fmla="*/ 1349 w 1352"/>
                <a:gd name="T41" fmla="*/ 659 h 1352"/>
                <a:gd name="T42" fmla="*/ 1342 w 1352"/>
                <a:gd name="T43" fmla="*/ 706 h 1352"/>
                <a:gd name="T44" fmla="*/ 1301 w 1352"/>
                <a:gd name="T45" fmla="*/ 728 h 1352"/>
                <a:gd name="T46" fmla="*/ 1011 w 1352"/>
                <a:gd name="T47" fmla="*/ 819 h 1352"/>
                <a:gd name="T48" fmla="*/ 934 w 1352"/>
                <a:gd name="T49" fmla="*/ 934 h 1352"/>
                <a:gd name="T50" fmla="*/ 819 w 1352"/>
                <a:gd name="T51" fmla="*/ 1011 h 1352"/>
                <a:gd name="T52" fmla="*/ 728 w 1352"/>
                <a:gd name="T53" fmla="*/ 1301 h 1352"/>
                <a:gd name="T54" fmla="*/ 706 w 1352"/>
                <a:gd name="T55" fmla="*/ 1342 h 1352"/>
                <a:gd name="T56" fmla="*/ 659 w 1352"/>
                <a:gd name="T57" fmla="*/ 1349 h 1352"/>
                <a:gd name="T58" fmla="*/ 626 w 1352"/>
                <a:gd name="T59" fmla="*/ 1317 h 1352"/>
                <a:gd name="T60" fmla="*/ 577 w 1352"/>
                <a:gd name="T61" fmla="*/ 1027 h 1352"/>
                <a:gd name="T62" fmla="*/ 454 w 1352"/>
                <a:gd name="T63" fmla="*/ 964 h 1352"/>
                <a:gd name="T64" fmla="*/ 363 w 1352"/>
                <a:gd name="T65" fmla="*/ 861 h 1352"/>
                <a:gd name="T66" fmla="*/ 316 w 1352"/>
                <a:gd name="T67" fmla="*/ 728 h 1352"/>
                <a:gd name="T68" fmla="*/ 21 w 1352"/>
                <a:gd name="T69" fmla="*/ 718 h 1352"/>
                <a:gd name="T70" fmla="*/ 0 w 1352"/>
                <a:gd name="T71" fmla="*/ 676 h 1352"/>
                <a:gd name="T72" fmla="*/ 21 w 1352"/>
                <a:gd name="T73" fmla="*/ 634 h 1352"/>
                <a:gd name="T74" fmla="*/ 316 w 1352"/>
                <a:gd name="T75" fmla="*/ 624 h 1352"/>
                <a:gd name="T76" fmla="*/ 363 w 1352"/>
                <a:gd name="T77" fmla="*/ 491 h 1352"/>
                <a:gd name="T78" fmla="*/ 454 w 1352"/>
                <a:gd name="T79" fmla="*/ 388 h 1352"/>
                <a:gd name="T80" fmla="*/ 577 w 1352"/>
                <a:gd name="T81" fmla="*/ 325 h 1352"/>
                <a:gd name="T82" fmla="*/ 626 w 1352"/>
                <a:gd name="T83" fmla="*/ 35 h 1352"/>
                <a:gd name="T84" fmla="*/ 659 w 1352"/>
                <a:gd name="T85" fmla="*/ 3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2" h="1352">
                  <a:moveTo>
                    <a:pt x="676" y="416"/>
                  </a:moveTo>
                  <a:lnTo>
                    <a:pt x="634" y="420"/>
                  </a:lnTo>
                  <a:lnTo>
                    <a:pt x="594" y="429"/>
                  </a:lnTo>
                  <a:lnTo>
                    <a:pt x="556" y="445"/>
                  </a:lnTo>
                  <a:lnTo>
                    <a:pt x="522" y="466"/>
                  </a:lnTo>
                  <a:lnTo>
                    <a:pt x="492" y="492"/>
                  </a:lnTo>
                  <a:lnTo>
                    <a:pt x="466" y="522"/>
                  </a:lnTo>
                  <a:lnTo>
                    <a:pt x="445" y="556"/>
                  </a:lnTo>
                  <a:lnTo>
                    <a:pt x="429" y="594"/>
                  </a:lnTo>
                  <a:lnTo>
                    <a:pt x="420" y="634"/>
                  </a:lnTo>
                  <a:lnTo>
                    <a:pt x="416" y="676"/>
                  </a:lnTo>
                  <a:lnTo>
                    <a:pt x="420" y="718"/>
                  </a:lnTo>
                  <a:lnTo>
                    <a:pt x="429" y="758"/>
                  </a:lnTo>
                  <a:lnTo>
                    <a:pt x="445" y="796"/>
                  </a:lnTo>
                  <a:lnTo>
                    <a:pt x="466" y="830"/>
                  </a:lnTo>
                  <a:lnTo>
                    <a:pt x="492" y="860"/>
                  </a:lnTo>
                  <a:lnTo>
                    <a:pt x="522" y="886"/>
                  </a:lnTo>
                  <a:lnTo>
                    <a:pt x="556" y="907"/>
                  </a:lnTo>
                  <a:lnTo>
                    <a:pt x="594" y="923"/>
                  </a:lnTo>
                  <a:lnTo>
                    <a:pt x="634" y="932"/>
                  </a:lnTo>
                  <a:lnTo>
                    <a:pt x="676" y="936"/>
                  </a:lnTo>
                  <a:lnTo>
                    <a:pt x="718" y="932"/>
                  </a:lnTo>
                  <a:lnTo>
                    <a:pt x="758" y="923"/>
                  </a:lnTo>
                  <a:lnTo>
                    <a:pt x="796" y="907"/>
                  </a:lnTo>
                  <a:lnTo>
                    <a:pt x="830" y="886"/>
                  </a:lnTo>
                  <a:lnTo>
                    <a:pt x="860" y="860"/>
                  </a:lnTo>
                  <a:lnTo>
                    <a:pt x="886" y="830"/>
                  </a:lnTo>
                  <a:lnTo>
                    <a:pt x="907" y="796"/>
                  </a:lnTo>
                  <a:lnTo>
                    <a:pt x="923" y="758"/>
                  </a:lnTo>
                  <a:lnTo>
                    <a:pt x="932" y="718"/>
                  </a:lnTo>
                  <a:lnTo>
                    <a:pt x="936" y="676"/>
                  </a:lnTo>
                  <a:lnTo>
                    <a:pt x="932" y="634"/>
                  </a:lnTo>
                  <a:lnTo>
                    <a:pt x="923" y="594"/>
                  </a:lnTo>
                  <a:lnTo>
                    <a:pt x="907" y="556"/>
                  </a:lnTo>
                  <a:lnTo>
                    <a:pt x="886" y="522"/>
                  </a:lnTo>
                  <a:lnTo>
                    <a:pt x="860" y="492"/>
                  </a:lnTo>
                  <a:lnTo>
                    <a:pt x="830" y="466"/>
                  </a:lnTo>
                  <a:lnTo>
                    <a:pt x="796" y="445"/>
                  </a:lnTo>
                  <a:lnTo>
                    <a:pt x="758" y="429"/>
                  </a:lnTo>
                  <a:lnTo>
                    <a:pt x="718" y="420"/>
                  </a:lnTo>
                  <a:lnTo>
                    <a:pt x="676" y="416"/>
                  </a:lnTo>
                  <a:close/>
                  <a:moveTo>
                    <a:pt x="676" y="0"/>
                  </a:moveTo>
                  <a:lnTo>
                    <a:pt x="693" y="3"/>
                  </a:lnTo>
                  <a:lnTo>
                    <a:pt x="706" y="10"/>
                  </a:lnTo>
                  <a:lnTo>
                    <a:pt x="718" y="21"/>
                  </a:lnTo>
                  <a:lnTo>
                    <a:pt x="726" y="35"/>
                  </a:lnTo>
                  <a:lnTo>
                    <a:pt x="728" y="51"/>
                  </a:lnTo>
                  <a:lnTo>
                    <a:pt x="728" y="316"/>
                  </a:lnTo>
                  <a:lnTo>
                    <a:pt x="775" y="325"/>
                  </a:lnTo>
                  <a:lnTo>
                    <a:pt x="819" y="341"/>
                  </a:lnTo>
                  <a:lnTo>
                    <a:pt x="861" y="363"/>
                  </a:lnTo>
                  <a:lnTo>
                    <a:pt x="898" y="388"/>
                  </a:lnTo>
                  <a:lnTo>
                    <a:pt x="934" y="418"/>
                  </a:lnTo>
                  <a:lnTo>
                    <a:pt x="964" y="454"/>
                  </a:lnTo>
                  <a:lnTo>
                    <a:pt x="989" y="491"/>
                  </a:lnTo>
                  <a:lnTo>
                    <a:pt x="1011" y="533"/>
                  </a:lnTo>
                  <a:lnTo>
                    <a:pt x="1027" y="577"/>
                  </a:lnTo>
                  <a:lnTo>
                    <a:pt x="1036" y="624"/>
                  </a:lnTo>
                  <a:lnTo>
                    <a:pt x="1301" y="624"/>
                  </a:lnTo>
                  <a:lnTo>
                    <a:pt x="1317" y="626"/>
                  </a:lnTo>
                  <a:lnTo>
                    <a:pt x="1331" y="634"/>
                  </a:lnTo>
                  <a:lnTo>
                    <a:pt x="1342" y="646"/>
                  </a:lnTo>
                  <a:lnTo>
                    <a:pt x="1349" y="659"/>
                  </a:lnTo>
                  <a:lnTo>
                    <a:pt x="1352" y="676"/>
                  </a:lnTo>
                  <a:lnTo>
                    <a:pt x="1349" y="693"/>
                  </a:lnTo>
                  <a:lnTo>
                    <a:pt x="1342" y="706"/>
                  </a:lnTo>
                  <a:lnTo>
                    <a:pt x="1331" y="718"/>
                  </a:lnTo>
                  <a:lnTo>
                    <a:pt x="1317" y="726"/>
                  </a:lnTo>
                  <a:lnTo>
                    <a:pt x="1301" y="728"/>
                  </a:lnTo>
                  <a:lnTo>
                    <a:pt x="1036" y="728"/>
                  </a:lnTo>
                  <a:lnTo>
                    <a:pt x="1027" y="775"/>
                  </a:lnTo>
                  <a:lnTo>
                    <a:pt x="1011" y="819"/>
                  </a:lnTo>
                  <a:lnTo>
                    <a:pt x="989" y="861"/>
                  </a:lnTo>
                  <a:lnTo>
                    <a:pt x="964" y="898"/>
                  </a:lnTo>
                  <a:lnTo>
                    <a:pt x="934" y="934"/>
                  </a:lnTo>
                  <a:lnTo>
                    <a:pt x="898" y="964"/>
                  </a:lnTo>
                  <a:lnTo>
                    <a:pt x="861" y="989"/>
                  </a:lnTo>
                  <a:lnTo>
                    <a:pt x="819" y="1011"/>
                  </a:lnTo>
                  <a:lnTo>
                    <a:pt x="775" y="1027"/>
                  </a:lnTo>
                  <a:lnTo>
                    <a:pt x="728" y="1036"/>
                  </a:lnTo>
                  <a:lnTo>
                    <a:pt x="728" y="1301"/>
                  </a:lnTo>
                  <a:lnTo>
                    <a:pt x="726" y="1317"/>
                  </a:lnTo>
                  <a:lnTo>
                    <a:pt x="718" y="1331"/>
                  </a:lnTo>
                  <a:lnTo>
                    <a:pt x="706" y="1342"/>
                  </a:lnTo>
                  <a:lnTo>
                    <a:pt x="693" y="1349"/>
                  </a:lnTo>
                  <a:lnTo>
                    <a:pt x="676" y="1352"/>
                  </a:lnTo>
                  <a:lnTo>
                    <a:pt x="659" y="1349"/>
                  </a:lnTo>
                  <a:lnTo>
                    <a:pt x="646" y="1342"/>
                  </a:lnTo>
                  <a:lnTo>
                    <a:pt x="634" y="1331"/>
                  </a:lnTo>
                  <a:lnTo>
                    <a:pt x="626" y="1317"/>
                  </a:lnTo>
                  <a:lnTo>
                    <a:pt x="624" y="1301"/>
                  </a:lnTo>
                  <a:lnTo>
                    <a:pt x="624" y="1036"/>
                  </a:lnTo>
                  <a:lnTo>
                    <a:pt x="577" y="1027"/>
                  </a:lnTo>
                  <a:lnTo>
                    <a:pt x="533" y="1011"/>
                  </a:lnTo>
                  <a:lnTo>
                    <a:pt x="491" y="989"/>
                  </a:lnTo>
                  <a:lnTo>
                    <a:pt x="454" y="964"/>
                  </a:lnTo>
                  <a:lnTo>
                    <a:pt x="418" y="934"/>
                  </a:lnTo>
                  <a:lnTo>
                    <a:pt x="388" y="898"/>
                  </a:lnTo>
                  <a:lnTo>
                    <a:pt x="363" y="861"/>
                  </a:lnTo>
                  <a:lnTo>
                    <a:pt x="341" y="819"/>
                  </a:lnTo>
                  <a:lnTo>
                    <a:pt x="325" y="775"/>
                  </a:lnTo>
                  <a:lnTo>
                    <a:pt x="316" y="728"/>
                  </a:lnTo>
                  <a:lnTo>
                    <a:pt x="51" y="728"/>
                  </a:lnTo>
                  <a:lnTo>
                    <a:pt x="35" y="726"/>
                  </a:lnTo>
                  <a:lnTo>
                    <a:pt x="21" y="718"/>
                  </a:lnTo>
                  <a:lnTo>
                    <a:pt x="10" y="706"/>
                  </a:lnTo>
                  <a:lnTo>
                    <a:pt x="3" y="693"/>
                  </a:lnTo>
                  <a:lnTo>
                    <a:pt x="0" y="676"/>
                  </a:lnTo>
                  <a:lnTo>
                    <a:pt x="3" y="659"/>
                  </a:lnTo>
                  <a:lnTo>
                    <a:pt x="10" y="646"/>
                  </a:lnTo>
                  <a:lnTo>
                    <a:pt x="21" y="634"/>
                  </a:lnTo>
                  <a:lnTo>
                    <a:pt x="35" y="626"/>
                  </a:lnTo>
                  <a:lnTo>
                    <a:pt x="51" y="624"/>
                  </a:lnTo>
                  <a:lnTo>
                    <a:pt x="316" y="624"/>
                  </a:lnTo>
                  <a:lnTo>
                    <a:pt x="325" y="577"/>
                  </a:lnTo>
                  <a:lnTo>
                    <a:pt x="341" y="533"/>
                  </a:lnTo>
                  <a:lnTo>
                    <a:pt x="363" y="491"/>
                  </a:lnTo>
                  <a:lnTo>
                    <a:pt x="388" y="454"/>
                  </a:lnTo>
                  <a:lnTo>
                    <a:pt x="418" y="418"/>
                  </a:lnTo>
                  <a:lnTo>
                    <a:pt x="454" y="388"/>
                  </a:lnTo>
                  <a:lnTo>
                    <a:pt x="491" y="363"/>
                  </a:lnTo>
                  <a:lnTo>
                    <a:pt x="533" y="341"/>
                  </a:lnTo>
                  <a:lnTo>
                    <a:pt x="577" y="325"/>
                  </a:lnTo>
                  <a:lnTo>
                    <a:pt x="624" y="316"/>
                  </a:lnTo>
                  <a:lnTo>
                    <a:pt x="624" y="51"/>
                  </a:lnTo>
                  <a:lnTo>
                    <a:pt x="626" y="35"/>
                  </a:lnTo>
                  <a:lnTo>
                    <a:pt x="634" y="21"/>
                  </a:lnTo>
                  <a:lnTo>
                    <a:pt x="646" y="10"/>
                  </a:lnTo>
                  <a:lnTo>
                    <a:pt x="659" y="3"/>
                  </a:lnTo>
                  <a:lnTo>
                    <a:pt x="6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232222"/>
                </a:solidFill>
                <a:effectLst/>
                <a:uLnTx/>
                <a:uFillTx/>
                <a:latin typeface="Open Sans"/>
                <a:ea typeface="+mn-ea"/>
                <a:cs typeface="+mn-cs"/>
              </a:endParaRPr>
            </a:p>
          </p:txBody>
        </p:sp>
      </p:grpSp>
      <p:grpSp>
        <p:nvGrpSpPr>
          <p:cNvPr id="84" name="2nd Group">
            <a:extLst>
              <a:ext uri="{FF2B5EF4-FFF2-40B4-BE49-F238E27FC236}">
                <a16:creationId xmlns:a16="http://schemas.microsoft.com/office/drawing/2014/main" id="{CEE8A505-F77D-B6B3-D0BE-32A498D6294E}"/>
              </a:ext>
            </a:extLst>
          </p:cNvPr>
          <p:cNvGrpSpPr/>
          <p:nvPr/>
        </p:nvGrpSpPr>
        <p:grpSpPr>
          <a:xfrm>
            <a:off x="1819582" y="4111499"/>
            <a:ext cx="3189139" cy="2916670"/>
            <a:chOff x="1719427" y="4165963"/>
            <a:chExt cx="3206977" cy="2916670"/>
          </a:xfrm>
        </p:grpSpPr>
        <p:grpSp>
          <p:nvGrpSpPr>
            <p:cNvPr id="85" name="Group 84">
              <a:extLst>
                <a:ext uri="{FF2B5EF4-FFF2-40B4-BE49-F238E27FC236}">
                  <a16:creationId xmlns:a16="http://schemas.microsoft.com/office/drawing/2014/main" id="{DA1A1CB7-A202-9ABC-5D23-7785FC8CCE70}"/>
                </a:ext>
              </a:extLst>
            </p:cNvPr>
            <p:cNvGrpSpPr/>
            <p:nvPr/>
          </p:nvGrpSpPr>
          <p:grpSpPr>
            <a:xfrm flipV="1">
              <a:off x="2050511" y="4165963"/>
              <a:ext cx="2875893" cy="432724"/>
              <a:chOff x="1964949" y="2291541"/>
              <a:chExt cx="2302199" cy="319572"/>
            </a:xfrm>
          </p:grpSpPr>
          <p:cxnSp>
            <p:nvCxnSpPr>
              <p:cNvPr id="90" name="Straight Connector 89">
                <a:extLst>
                  <a:ext uri="{FF2B5EF4-FFF2-40B4-BE49-F238E27FC236}">
                    <a16:creationId xmlns:a16="http://schemas.microsoft.com/office/drawing/2014/main" id="{23FD6DF9-73C6-7695-9A6F-8A06EFF3155A}"/>
                  </a:ext>
                </a:extLst>
              </p:cNvPr>
              <p:cNvCxnSpPr>
                <a:cxnSpLocks/>
              </p:cNvCxnSpPr>
              <p:nvPr/>
            </p:nvCxnSpPr>
            <p:spPr>
              <a:xfrm flipH="1" flipV="1">
                <a:off x="3769182" y="2292099"/>
                <a:ext cx="497966" cy="319014"/>
              </a:xfrm>
              <a:prstGeom prst="line">
                <a:avLst/>
              </a:prstGeom>
              <a:ln>
                <a:solidFill>
                  <a:srgbClr val="DADADA"/>
                </a:solidFill>
                <a:prstDash val="sys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A868DD2-0ED3-D547-FAC7-4AE230C0FA70}"/>
                  </a:ext>
                </a:extLst>
              </p:cNvPr>
              <p:cNvCxnSpPr/>
              <p:nvPr/>
            </p:nvCxnSpPr>
            <p:spPr>
              <a:xfrm flipH="1">
                <a:off x="1964949" y="2291541"/>
                <a:ext cx="1813219" cy="0"/>
              </a:xfrm>
              <a:prstGeom prst="line">
                <a:avLst/>
              </a:prstGeom>
              <a:ln>
                <a:solidFill>
                  <a:srgbClr val="DADADA"/>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C44BF469-AD3D-BA63-E8AE-B69977CD1630}"/>
                </a:ext>
              </a:extLst>
            </p:cNvPr>
            <p:cNvGrpSpPr/>
            <p:nvPr/>
          </p:nvGrpSpPr>
          <p:grpSpPr>
            <a:xfrm>
              <a:off x="1719427" y="4290157"/>
              <a:ext cx="2927231" cy="2792476"/>
              <a:chOff x="692414" y="3464880"/>
              <a:chExt cx="2195424" cy="2094631"/>
            </a:xfrm>
          </p:grpSpPr>
          <p:sp>
            <p:nvSpPr>
              <p:cNvPr id="87" name="TextBox 86">
                <a:extLst>
                  <a:ext uri="{FF2B5EF4-FFF2-40B4-BE49-F238E27FC236}">
                    <a16:creationId xmlns:a16="http://schemas.microsoft.com/office/drawing/2014/main" id="{741A9908-E3FA-92BE-03F9-4B87CB673BC1}"/>
                  </a:ext>
                </a:extLst>
              </p:cNvPr>
              <p:cNvSpPr txBox="1"/>
              <p:nvPr/>
            </p:nvSpPr>
            <p:spPr>
              <a:xfrm>
                <a:off x="726519" y="3464880"/>
                <a:ext cx="2022921" cy="2308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rgbClr val="232222"/>
                    </a:solidFill>
                    <a:effectLst/>
                    <a:uLnTx/>
                    <a:uFillTx/>
                    <a:latin typeface="Open Sans"/>
                    <a:ea typeface="" charset="0"/>
                    <a:cs typeface="Arial" panose="020B0604020202020204" pitchFamily="34" charset="0"/>
                  </a:rPr>
                  <a:t>Goals</a:t>
                </a:r>
              </a:p>
            </p:txBody>
          </p:sp>
          <p:sp>
            <p:nvSpPr>
              <p:cNvPr id="88" name="TextBox 87">
                <a:extLst>
                  <a:ext uri="{FF2B5EF4-FFF2-40B4-BE49-F238E27FC236}">
                    <a16:creationId xmlns:a16="http://schemas.microsoft.com/office/drawing/2014/main" id="{3F0CCC83-BD4B-FA44-39FD-1D2C2E94FCF6}"/>
                  </a:ext>
                </a:extLst>
              </p:cNvPr>
              <p:cNvSpPr txBox="1"/>
              <p:nvPr/>
            </p:nvSpPr>
            <p:spPr>
              <a:xfrm>
                <a:off x="692414" y="3749817"/>
                <a:ext cx="2195424" cy="1809694"/>
              </a:xfrm>
              <a:prstGeom prst="rect">
                <a:avLst/>
              </a:prstGeom>
              <a:noFill/>
            </p:spPr>
            <p:txBody>
              <a:bodyPr wrap="square" rtlCol="0">
                <a:noAutofit/>
              </a:bodyPr>
              <a:lstStyle/>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rebuchet MS"/>
                    <a:ea typeface="+mn-ea"/>
                    <a:cs typeface="+mn-cs"/>
                  </a:rPr>
                  <a:t>Ensure that patients’ care and preference wishes are respected and communicated clearly across settings</a:t>
                </a: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rebuchet MS"/>
                    <a:ea typeface="+mn-ea"/>
                    <a:cs typeface="+mn-cs"/>
                  </a:rPr>
                  <a:t>Provide best care for patients through better clinical decision-making</a:t>
                </a: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rebuchet MS"/>
                    <a:ea typeface="+mn-ea"/>
                    <a:cs typeface="+mn-cs"/>
                  </a:rPr>
                  <a:t>Maintain continuity of care and avoid duplication</a:t>
                </a:r>
              </a:p>
            </p:txBody>
          </p:sp>
        </p:grpSp>
      </p:grpSp>
      <p:pic>
        <p:nvPicPr>
          <p:cNvPr id="103" name="Graphic 102">
            <a:extLst>
              <a:ext uri="{FF2B5EF4-FFF2-40B4-BE49-F238E27FC236}">
                <a16:creationId xmlns:a16="http://schemas.microsoft.com/office/drawing/2014/main" id="{CB57F260-EA20-EA8A-5D99-B396234412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19505" y="2726861"/>
            <a:ext cx="424060" cy="454350"/>
          </a:xfrm>
          <a:prstGeom prst="rect">
            <a:avLst/>
          </a:prstGeom>
        </p:spPr>
      </p:pic>
      <p:sp>
        <p:nvSpPr>
          <p:cNvPr id="5" name="TextBox 4">
            <a:extLst>
              <a:ext uri="{FF2B5EF4-FFF2-40B4-BE49-F238E27FC236}">
                <a16:creationId xmlns:a16="http://schemas.microsoft.com/office/drawing/2014/main" id="{D1D684A8-B73F-823D-9AC4-41A2339AA011}"/>
              </a:ext>
            </a:extLst>
          </p:cNvPr>
          <p:cNvSpPr txBox="1"/>
          <p:nvPr/>
        </p:nvSpPr>
        <p:spPr>
          <a:xfrm>
            <a:off x="2255078" y="179155"/>
            <a:ext cx="7844589" cy="63109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B21DAC"/>
                </a:solidFill>
                <a:effectLst/>
                <a:uLnTx/>
                <a:uFillTx/>
                <a:latin typeface="Trebuchet MS"/>
                <a:ea typeface="+mn-ea"/>
                <a:cs typeface="+mn-cs"/>
              </a:rPr>
              <a:t>“We rely on timely information to make sensitive decisions. EPaCCS could be powerful, but only if everyone keeps it up to date.”</a:t>
            </a:r>
          </a:p>
        </p:txBody>
      </p:sp>
      <p:sp>
        <p:nvSpPr>
          <p:cNvPr id="3" name="Graphic 72">
            <a:extLst>
              <a:ext uri="{FF2B5EF4-FFF2-40B4-BE49-F238E27FC236}">
                <a16:creationId xmlns:a16="http://schemas.microsoft.com/office/drawing/2014/main" id="{B8423954-3ED5-E75D-F45E-8CC3041B5AEE}"/>
              </a:ext>
            </a:extLst>
          </p:cNvPr>
          <p:cNvSpPr>
            <a:spLocks noChangeAspect="1"/>
          </p:cNvSpPr>
          <p:nvPr/>
        </p:nvSpPr>
        <p:spPr>
          <a:xfrm>
            <a:off x="5320830" y="2854800"/>
            <a:ext cx="775170" cy="1148400"/>
          </a:xfrm>
          <a:custGeom>
            <a:avLst/>
            <a:gdLst>
              <a:gd name="connsiteX0" fmla="*/ 2733040 w 3291840"/>
              <a:gd name="connsiteY0" fmla="*/ 2134870 h 4876800"/>
              <a:gd name="connsiteX1" fmla="*/ 2733040 w 3291840"/>
              <a:gd name="connsiteY1" fmla="*/ 1475537 h 4876800"/>
              <a:gd name="connsiteX2" fmla="*/ 2164080 w 3291840"/>
              <a:gd name="connsiteY2" fmla="*/ 906607 h 4876800"/>
              <a:gd name="connsiteX3" fmla="*/ 1127760 w 3291840"/>
              <a:gd name="connsiteY3" fmla="*/ 906607 h 4876800"/>
              <a:gd name="connsiteX4" fmla="*/ 558800 w 3291840"/>
              <a:gd name="connsiteY4" fmla="*/ 1475567 h 4876800"/>
              <a:gd name="connsiteX5" fmla="*/ 558800 w 3291840"/>
              <a:gd name="connsiteY5" fmla="*/ 2002495 h 4876800"/>
              <a:gd name="connsiteX6" fmla="*/ 467360 w 3291840"/>
              <a:gd name="connsiteY6" fmla="*/ 1853794 h 4876800"/>
              <a:gd name="connsiteX7" fmla="*/ 467360 w 3291840"/>
              <a:gd name="connsiteY7" fmla="*/ 406400 h 4876800"/>
              <a:gd name="connsiteX8" fmla="*/ 711200 w 3291840"/>
              <a:gd name="connsiteY8" fmla="*/ 162560 h 4876800"/>
              <a:gd name="connsiteX9" fmla="*/ 2580640 w 3291840"/>
              <a:gd name="connsiteY9" fmla="*/ 162560 h 4876800"/>
              <a:gd name="connsiteX10" fmla="*/ 2824480 w 3291840"/>
              <a:gd name="connsiteY10" fmla="*/ 406400 h 4876800"/>
              <a:gd name="connsiteX11" fmla="*/ 2824480 w 3291840"/>
              <a:gd name="connsiteY11" fmla="*/ 1853794 h 4876800"/>
              <a:gd name="connsiteX12" fmla="*/ 2905760 w 3291840"/>
              <a:gd name="connsiteY12" fmla="*/ 1935074 h 4876800"/>
              <a:gd name="connsiteX13" fmla="*/ 2987040 w 3291840"/>
              <a:gd name="connsiteY13" fmla="*/ 1853794 h 4876800"/>
              <a:gd name="connsiteX14" fmla="*/ 2987040 w 3291840"/>
              <a:gd name="connsiteY14" fmla="*/ 406400 h 4876800"/>
              <a:gd name="connsiteX15" fmla="*/ 2580640 w 3291840"/>
              <a:gd name="connsiteY15" fmla="*/ 0 h 4876800"/>
              <a:gd name="connsiteX16" fmla="*/ 711200 w 3291840"/>
              <a:gd name="connsiteY16" fmla="*/ 0 h 4876800"/>
              <a:gd name="connsiteX17" fmla="*/ 304800 w 3291840"/>
              <a:gd name="connsiteY17" fmla="*/ 406400 h 4876800"/>
              <a:gd name="connsiteX18" fmla="*/ 304800 w 3291840"/>
              <a:gd name="connsiteY18" fmla="*/ 1853794 h 4876800"/>
              <a:gd name="connsiteX19" fmla="*/ 559623 w 3291840"/>
              <a:gd name="connsiteY19" fmla="*/ 2175063 h 4876800"/>
              <a:gd name="connsiteX20" fmla="*/ 1178560 w 3291840"/>
              <a:gd name="connsiteY20" fmla="*/ 3116275 h 4876800"/>
              <a:gd name="connsiteX21" fmla="*/ 1178560 w 3291840"/>
              <a:gd name="connsiteY21" fmla="*/ 3137713 h 4876800"/>
              <a:gd name="connsiteX22" fmla="*/ 838942 w 3291840"/>
              <a:gd name="connsiteY22" fmla="*/ 3476468 h 4876800"/>
              <a:gd name="connsiteX23" fmla="*/ 0 w 3291840"/>
              <a:gd name="connsiteY23" fmla="*/ 4315389 h 4876800"/>
              <a:gd name="connsiteX24" fmla="*/ 0 w 3291840"/>
              <a:gd name="connsiteY24" fmla="*/ 4795520 h 4876800"/>
              <a:gd name="connsiteX25" fmla="*/ 81280 w 3291840"/>
              <a:gd name="connsiteY25" fmla="*/ 4876800 h 4876800"/>
              <a:gd name="connsiteX26" fmla="*/ 162560 w 3291840"/>
              <a:gd name="connsiteY26" fmla="*/ 4795520 h 4876800"/>
              <a:gd name="connsiteX27" fmla="*/ 162560 w 3291840"/>
              <a:gd name="connsiteY27" fmla="*/ 4315389 h 4876800"/>
              <a:gd name="connsiteX28" fmla="*/ 838942 w 3291840"/>
              <a:gd name="connsiteY28" fmla="*/ 3639028 h 4876800"/>
              <a:gd name="connsiteX29" fmla="*/ 1339403 w 3291840"/>
              <a:gd name="connsiteY29" fmla="*/ 3177926 h 4876800"/>
              <a:gd name="connsiteX30" fmla="*/ 2733040 w 3291840"/>
              <a:gd name="connsiteY30" fmla="*/ 2134870 h 4876800"/>
              <a:gd name="connsiteX31" fmla="*/ 721360 w 3291840"/>
              <a:gd name="connsiteY31" fmla="*/ 2134870 h 4876800"/>
              <a:gd name="connsiteX32" fmla="*/ 721360 w 3291840"/>
              <a:gd name="connsiteY32" fmla="*/ 1475567 h 4876800"/>
              <a:gd name="connsiteX33" fmla="*/ 1127760 w 3291840"/>
              <a:gd name="connsiteY33" fmla="*/ 1069167 h 4876800"/>
              <a:gd name="connsiteX34" fmla="*/ 2164080 w 3291840"/>
              <a:gd name="connsiteY34" fmla="*/ 1069167 h 4876800"/>
              <a:gd name="connsiteX35" fmla="*/ 2570480 w 3291840"/>
              <a:gd name="connsiteY35" fmla="*/ 1475537 h 4876800"/>
              <a:gd name="connsiteX36" fmla="*/ 2570480 w 3291840"/>
              <a:gd name="connsiteY36" fmla="*/ 2134870 h 4876800"/>
              <a:gd name="connsiteX37" fmla="*/ 1645920 w 3291840"/>
              <a:gd name="connsiteY37" fmla="*/ 3059430 h 4876800"/>
              <a:gd name="connsiteX38" fmla="*/ 721360 w 3291840"/>
              <a:gd name="connsiteY38" fmla="*/ 2134870 h 4876800"/>
              <a:gd name="connsiteX39" fmla="*/ 3291840 w 3291840"/>
              <a:gd name="connsiteY39" fmla="*/ 4315389 h 4876800"/>
              <a:gd name="connsiteX40" fmla="*/ 3291840 w 3291840"/>
              <a:gd name="connsiteY40" fmla="*/ 4795520 h 4876800"/>
              <a:gd name="connsiteX41" fmla="*/ 3210560 w 3291840"/>
              <a:gd name="connsiteY41" fmla="*/ 4876800 h 4876800"/>
              <a:gd name="connsiteX42" fmla="*/ 3129280 w 3291840"/>
              <a:gd name="connsiteY42" fmla="*/ 4795520 h 4876800"/>
              <a:gd name="connsiteX43" fmla="*/ 3129280 w 3291840"/>
              <a:gd name="connsiteY43" fmla="*/ 4315389 h 4876800"/>
              <a:gd name="connsiteX44" fmla="*/ 2452898 w 3291840"/>
              <a:gd name="connsiteY44" fmla="*/ 3639028 h 4876800"/>
              <a:gd name="connsiteX45" fmla="*/ 2201398 w 3291840"/>
              <a:gd name="connsiteY45" fmla="*/ 3572094 h 4876800"/>
              <a:gd name="connsiteX46" fmla="*/ 2175408 w 3291840"/>
              <a:gd name="connsiteY46" fmla="*/ 3598083 h 4876800"/>
              <a:gd name="connsiteX47" fmla="*/ 2016618 w 3291840"/>
              <a:gd name="connsiteY47" fmla="*/ 3981430 h 4876800"/>
              <a:gd name="connsiteX48" fmla="*/ 2016618 w 3291840"/>
              <a:gd name="connsiteY48" fmla="*/ 4795520 h 4876800"/>
              <a:gd name="connsiteX49" fmla="*/ 1935338 w 3291840"/>
              <a:gd name="connsiteY49" fmla="*/ 4876800 h 4876800"/>
              <a:gd name="connsiteX50" fmla="*/ 1854058 w 3291840"/>
              <a:gd name="connsiteY50" fmla="*/ 4795520 h 4876800"/>
              <a:gd name="connsiteX51" fmla="*/ 1854058 w 3291840"/>
              <a:gd name="connsiteY51" fmla="*/ 3993053 h 4876800"/>
              <a:gd name="connsiteX52" fmla="*/ 1437792 w 3291840"/>
              <a:gd name="connsiteY52" fmla="*/ 3993195 h 4876800"/>
              <a:gd name="connsiteX53" fmla="*/ 1437792 w 3291840"/>
              <a:gd name="connsiteY53" fmla="*/ 4795520 h 4876800"/>
              <a:gd name="connsiteX54" fmla="*/ 1356512 w 3291840"/>
              <a:gd name="connsiteY54" fmla="*/ 4876800 h 4876800"/>
              <a:gd name="connsiteX55" fmla="*/ 1275232 w 3291840"/>
              <a:gd name="connsiteY55" fmla="*/ 4795520 h 4876800"/>
              <a:gd name="connsiteX56" fmla="*/ 1275232 w 3291840"/>
              <a:gd name="connsiteY56" fmla="*/ 3981430 h 4876800"/>
              <a:gd name="connsiteX57" fmla="*/ 1220815 w 3291840"/>
              <a:gd name="connsiteY57" fmla="*/ 3744671 h 4876800"/>
              <a:gd name="connsiteX58" fmla="*/ 1258438 w 3291840"/>
              <a:gd name="connsiteY58" fmla="*/ 3636061 h 4876800"/>
              <a:gd name="connsiteX59" fmla="*/ 1367048 w 3291840"/>
              <a:gd name="connsiteY59" fmla="*/ 3673694 h 4876800"/>
              <a:gd name="connsiteX60" fmla="*/ 1417523 w 3291840"/>
              <a:gd name="connsiteY60" fmla="*/ 3814907 h 4876800"/>
              <a:gd name="connsiteX61" fmla="*/ 1873829 w 3291840"/>
              <a:gd name="connsiteY61" fmla="*/ 3814989 h 4876800"/>
              <a:gd name="connsiteX62" fmla="*/ 2075333 w 3291840"/>
              <a:gd name="connsiteY62" fmla="*/ 3468259 h 4876800"/>
              <a:gd name="connsiteX63" fmla="*/ 2023547 w 3291840"/>
              <a:gd name="connsiteY63" fmla="*/ 3397941 h 4876800"/>
              <a:gd name="connsiteX64" fmla="*/ 2050684 w 3291840"/>
              <a:gd name="connsiteY64" fmla="*/ 3286252 h 4876800"/>
              <a:gd name="connsiteX65" fmla="*/ 2162383 w 3291840"/>
              <a:gd name="connsiteY65" fmla="*/ 3313390 h 4876800"/>
              <a:gd name="connsiteX66" fmla="*/ 2452898 w 3291840"/>
              <a:gd name="connsiteY66" fmla="*/ 3476468 h 4876800"/>
              <a:gd name="connsiteX67" fmla="*/ 3291840 w 3291840"/>
              <a:gd name="connsiteY67" fmla="*/ 4315389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91840" h="4876800">
                <a:moveTo>
                  <a:pt x="2733040" y="2134870"/>
                </a:moveTo>
                <a:lnTo>
                  <a:pt x="2733040" y="1475537"/>
                </a:lnTo>
                <a:cubicBezTo>
                  <a:pt x="2733040" y="1161827"/>
                  <a:pt x="2477801" y="906607"/>
                  <a:pt x="2164080" y="906607"/>
                </a:cubicBezTo>
                <a:lnTo>
                  <a:pt x="1127760" y="906607"/>
                </a:lnTo>
                <a:cubicBezTo>
                  <a:pt x="814039" y="906607"/>
                  <a:pt x="558800" y="1161837"/>
                  <a:pt x="558800" y="1475567"/>
                </a:cubicBezTo>
                <a:lnTo>
                  <a:pt x="558800" y="2002495"/>
                </a:lnTo>
                <a:cubicBezTo>
                  <a:pt x="504505" y="1974342"/>
                  <a:pt x="467360" y="1918289"/>
                  <a:pt x="467360" y="1853794"/>
                </a:cubicBezTo>
                <a:lnTo>
                  <a:pt x="467360" y="406400"/>
                </a:lnTo>
                <a:cubicBezTo>
                  <a:pt x="467360" y="271953"/>
                  <a:pt x="576743" y="162560"/>
                  <a:pt x="711200" y="162560"/>
                </a:cubicBezTo>
                <a:lnTo>
                  <a:pt x="2580640" y="162560"/>
                </a:lnTo>
                <a:cubicBezTo>
                  <a:pt x="2715098" y="162560"/>
                  <a:pt x="2824480" y="271953"/>
                  <a:pt x="2824480" y="406400"/>
                </a:cubicBezTo>
                <a:lnTo>
                  <a:pt x="2824480" y="1853794"/>
                </a:lnTo>
                <a:cubicBezTo>
                  <a:pt x="2824480" y="1898681"/>
                  <a:pt x="2860873" y="1935074"/>
                  <a:pt x="2905760" y="1935074"/>
                </a:cubicBezTo>
                <a:cubicBezTo>
                  <a:pt x="2950647" y="1935074"/>
                  <a:pt x="2987040" y="1898681"/>
                  <a:pt x="2987040" y="1853794"/>
                </a:cubicBezTo>
                <a:lnTo>
                  <a:pt x="2987040" y="406400"/>
                </a:lnTo>
                <a:cubicBezTo>
                  <a:pt x="2987040" y="182311"/>
                  <a:pt x="2804729" y="0"/>
                  <a:pt x="2580640" y="0"/>
                </a:cubicBezTo>
                <a:lnTo>
                  <a:pt x="711200" y="0"/>
                </a:lnTo>
                <a:cubicBezTo>
                  <a:pt x="487111" y="0"/>
                  <a:pt x="304800" y="182311"/>
                  <a:pt x="304800" y="406400"/>
                </a:cubicBezTo>
                <a:lnTo>
                  <a:pt x="304800" y="1853794"/>
                </a:lnTo>
                <a:cubicBezTo>
                  <a:pt x="304800" y="2009282"/>
                  <a:pt x="413603" y="2139970"/>
                  <a:pt x="559623" y="2175063"/>
                </a:cubicBezTo>
                <a:cubicBezTo>
                  <a:pt x="574792" y="2590191"/>
                  <a:pt x="823783" y="2946644"/>
                  <a:pt x="1178560" y="3116275"/>
                </a:cubicBezTo>
                <a:lnTo>
                  <a:pt x="1178560" y="3137713"/>
                </a:lnTo>
                <a:cubicBezTo>
                  <a:pt x="1178560" y="3325084"/>
                  <a:pt x="1026729" y="3476468"/>
                  <a:pt x="838942" y="3476468"/>
                </a:cubicBezTo>
                <a:cubicBezTo>
                  <a:pt x="375158" y="3476468"/>
                  <a:pt x="0" y="3851676"/>
                  <a:pt x="0" y="4315389"/>
                </a:cubicBezTo>
                <a:lnTo>
                  <a:pt x="0" y="4795520"/>
                </a:lnTo>
                <a:cubicBezTo>
                  <a:pt x="0" y="4840407"/>
                  <a:pt x="36393" y="4876800"/>
                  <a:pt x="81280" y="4876800"/>
                </a:cubicBezTo>
                <a:cubicBezTo>
                  <a:pt x="126167" y="4876800"/>
                  <a:pt x="162560" y="4840407"/>
                  <a:pt x="162560" y="4795520"/>
                </a:cubicBezTo>
                <a:lnTo>
                  <a:pt x="162560" y="4315389"/>
                </a:lnTo>
                <a:cubicBezTo>
                  <a:pt x="162560" y="3941552"/>
                  <a:pt x="465074" y="3639028"/>
                  <a:pt x="838942" y="3639028"/>
                </a:cubicBezTo>
                <a:cubicBezTo>
                  <a:pt x="1105012" y="3639028"/>
                  <a:pt x="1319164" y="3434334"/>
                  <a:pt x="1339403" y="3177926"/>
                </a:cubicBezTo>
                <a:cubicBezTo>
                  <a:pt x="2036095" y="3382995"/>
                  <a:pt x="2733040" y="2857175"/>
                  <a:pt x="2733040" y="2134870"/>
                </a:cubicBezTo>
                <a:close/>
                <a:moveTo>
                  <a:pt x="721360" y="2134870"/>
                </a:moveTo>
                <a:lnTo>
                  <a:pt x="721360" y="1475567"/>
                </a:lnTo>
                <a:cubicBezTo>
                  <a:pt x="721360" y="1251478"/>
                  <a:pt x="903671" y="1069167"/>
                  <a:pt x="1127760" y="1069167"/>
                </a:cubicBezTo>
                <a:lnTo>
                  <a:pt x="2164080" y="1069167"/>
                </a:lnTo>
                <a:cubicBezTo>
                  <a:pt x="2388169" y="1069167"/>
                  <a:pt x="2570480" y="1251458"/>
                  <a:pt x="2570480" y="1475537"/>
                </a:cubicBezTo>
                <a:lnTo>
                  <a:pt x="2570480" y="2134870"/>
                </a:lnTo>
                <a:cubicBezTo>
                  <a:pt x="2570480" y="2644679"/>
                  <a:pt x="2155729" y="3059430"/>
                  <a:pt x="1645920" y="3059430"/>
                </a:cubicBezTo>
                <a:cubicBezTo>
                  <a:pt x="1136112" y="3059430"/>
                  <a:pt x="721360" y="2644679"/>
                  <a:pt x="721360" y="2134870"/>
                </a:cubicBezTo>
                <a:close/>
                <a:moveTo>
                  <a:pt x="3291840" y="4315389"/>
                </a:moveTo>
                <a:lnTo>
                  <a:pt x="3291840" y="4795520"/>
                </a:lnTo>
                <a:cubicBezTo>
                  <a:pt x="3291840" y="4840407"/>
                  <a:pt x="3255447" y="4876800"/>
                  <a:pt x="3210560" y="4876800"/>
                </a:cubicBezTo>
                <a:cubicBezTo>
                  <a:pt x="3165673" y="4876800"/>
                  <a:pt x="3129280" y="4840407"/>
                  <a:pt x="3129280" y="4795520"/>
                </a:cubicBezTo>
                <a:lnTo>
                  <a:pt x="3129280" y="4315389"/>
                </a:lnTo>
                <a:cubicBezTo>
                  <a:pt x="3129280" y="3941562"/>
                  <a:pt x="2826776" y="3639028"/>
                  <a:pt x="2452898" y="3639028"/>
                </a:cubicBezTo>
                <a:cubicBezTo>
                  <a:pt x="2362424" y="3639028"/>
                  <a:pt x="2276307" y="3615324"/>
                  <a:pt x="2201398" y="3572094"/>
                </a:cubicBezTo>
                <a:lnTo>
                  <a:pt x="2175408" y="3598083"/>
                </a:lnTo>
                <a:cubicBezTo>
                  <a:pt x="2073006" y="3700486"/>
                  <a:pt x="2016618" y="3836630"/>
                  <a:pt x="2016618" y="3981430"/>
                </a:cubicBezTo>
                <a:lnTo>
                  <a:pt x="2016618" y="4795520"/>
                </a:lnTo>
                <a:cubicBezTo>
                  <a:pt x="2016618" y="4840407"/>
                  <a:pt x="1980225" y="4876800"/>
                  <a:pt x="1935338" y="4876800"/>
                </a:cubicBezTo>
                <a:cubicBezTo>
                  <a:pt x="1890451" y="4876800"/>
                  <a:pt x="1854058" y="4840407"/>
                  <a:pt x="1854058" y="4795520"/>
                </a:cubicBezTo>
                <a:lnTo>
                  <a:pt x="1854058" y="3993053"/>
                </a:lnTo>
                <a:cubicBezTo>
                  <a:pt x="1717253" y="4031173"/>
                  <a:pt x="1573205" y="4030940"/>
                  <a:pt x="1437792" y="3993195"/>
                </a:cubicBezTo>
                <a:lnTo>
                  <a:pt x="1437792" y="4795520"/>
                </a:lnTo>
                <a:cubicBezTo>
                  <a:pt x="1437792" y="4840407"/>
                  <a:pt x="1401399" y="4876800"/>
                  <a:pt x="1356512" y="4876800"/>
                </a:cubicBezTo>
                <a:cubicBezTo>
                  <a:pt x="1311626" y="4876800"/>
                  <a:pt x="1275232" y="4840407"/>
                  <a:pt x="1275232" y="4795520"/>
                </a:cubicBezTo>
                <a:lnTo>
                  <a:pt x="1275232" y="3981430"/>
                </a:lnTo>
                <a:cubicBezTo>
                  <a:pt x="1275232" y="3899896"/>
                  <a:pt x="1256416" y="3818027"/>
                  <a:pt x="1220815" y="3744671"/>
                </a:cubicBezTo>
                <a:cubicBezTo>
                  <a:pt x="1201207" y="3704285"/>
                  <a:pt x="1218062" y="3655659"/>
                  <a:pt x="1258438" y="3636061"/>
                </a:cubicBezTo>
                <a:cubicBezTo>
                  <a:pt x="1298844" y="3616472"/>
                  <a:pt x="1347450" y="3633308"/>
                  <a:pt x="1367048" y="3673694"/>
                </a:cubicBezTo>
                <a:cubicBezTo>
                  <a:pt x="1388892" y="3718682"/>
                  <a:pt x="1405687" y="3766190"/>
                  <a:pt x="1417523" y="3814907"/>
                </a:cubicBezTo>
                <a:cubicBezTo>
                  <a:pt x="1559997" y="3872017"/>
                  <a:pt x="1722648" y="3875410"/>
                  <a:pt x="1873829" y="3814989"/>
                </a:cubicBezTo>
                <a:cubicBezTo>
                  <a:pt x="1908698" y="3670341"/>
                  <a:pt x="1978375" y="3565205"/>
                  <a:pt x="2075333" y="3468259"/>
                </a:cubicBezTo>
                <a:cubicBezTo>
                  <a:pt x="2056374" y="3446557"/>
                  <a:pt x="2038929" y="3423178"/>
                  <a:pt x="2023547" y="3397941"/>
                </a:cubicBezTo>
                <a:cubicBezTo>
                  <a:pt x="2000199" y="3359607"/>
                  <a:pt x="2012340" y="3309600"/>
                  <a:pt x="2050684" y="3286252"/>
                </a:cubicBezTo>
                <a:cubicBezTo>
                  <a:pt x="2089018" y="3262874"/>
                  <a:pt x="2139026" y="3275036"/>
                  <a:pt x="2162383" y="3313390"/>
                </a:cubicBezTo>
                <a:cubicBezTo>
                  <a:pt x="2222327" y="3411810"/>
                  <a:pt x="2329597" y="3476468"/>
                  <a:pt x="2452898" y="3476468"/>
                </a:cubicBezTo>
                <a:cubicBezTo>
                  <a:pt x="2916581" y="3476447"/>
                  <a:pt x="3291840" y="3851676"/>
                  <a:pt x="3291840" y="4315389"/>
                </a:cubicBezTo>
                <a:close/>
              </a:path>
            </a:pathLst>
          </a:custGeom>
          <a:solidFill>
            <a:srgbClr val="505257"/>
          </a:solidFill>
          <a:ln w="10160" cap="flat">
            <a:noFill/>
            <a:prstDash val="solid"/>
            <a:miter/>
          </a:ln>
        </p:spPr>
        <p:txBody>
          <a:bodyPr rtlCol="0" anchor="ctr"/>
          <a:lstStyle>
            <a:defPPr>
              <a:defRPr lang="en-US"/>
            </a:defPPr>
            <a:lvl1pPr marL="0" algn="l" defTabSz="914400" rtl="0" eaLnBrk="1" latinLnBrk="0" hangingPunct="1">
              <a:defRPr sz="1800" kern="1200">
                <a:solidFill>
                  <a:sysClr val="windowText" lastClr="000000"/>
                </a:solidFill>
                <a:latin typeface="Trebuchet MS"/>
              </a:defRPr>
            </a:lvl1pPr>
            <a:lvl2pPr marL="457200" algn="l" defTabSz="914400" rtl="0" eaLnBrk="1" latinLnBrk="0" hangingPunct="1">
              <a:defRPr sz="1800" kern="1200">
                <a:solidFill>
                  <a:sysClr val="windowText" lastClr="000000"/>
                </a:solidFill>
                <a:latin typeface="Trebuchet MS"/>
              </a:defRPr>
            </a:lvl2pPr>
            <a:lvl3pPr marL="914400" algn="l" defTabSz="914400" rtl="0" eaLnBrk="1" latinLnBrk="0" hangingPunct="1">
              <a:defRPr sz="1800" kern="1200">
                <a:solidFill>
                  <a:sysClr val="windowText" lastClr="000000"/>
                </a:solidFill>
                <a:latin typeface="Trebuchet MS"/>
              </a:defRPr>
            </a:lvl3pPr>
            <a:lvl4pPr marL="1371600" algn="l" defTabSz="914400" rtl="0" eaLnBrk="1" latinLnBrk="0" hangingPunct="1">
              <a:defRPr sz="1800" kern="1200">
                <a:solidFill>
                  <a:sysClr val="windowText" lastClr="000000"/>
                </a:solidFill>
                <a:latin typeface="Trebuchet MS"/>
              </a:defRPr>
            </a:lvl4pPr>
            <a:lvl5pPr marL="1828800" algn="l" defTabSz="914400" rtl="0" eaLnBrk="1" latinLnBrk="0" hangingPunct="1">
              <a:defRPr sz="1800" kern="1200">
                <a:solidFill>
                  <a:sysClr val="windowText" lastClr="000000"/>
                </a:solidFill>
                <a:latin typeface="Trebuchet MS"/>
              </a:defRPr>
            </a:lvl5pPr>
            <a:lvl6pPr marL="2286000" algn="l" defTabSz="914400" rtl="0" eaLnBrk="1" latinLnBrk="0" hangingPunct="1">
              <a:defRPr sz="1800" kern="1200">
                <a:solidFill>
                  <a:sysClr val="windowText" lastClr="000000"/>
                </a:solidFill>
                <a:latin typeface="Trebuchet MS"/>
              </a:defRPr>
            </a:lvl6pPr>
            <a:lvl7pPr marL="2743200" algn="l" defTabSz="914400" rtl="0" eaLnBrk="1" latinLnBrk="0" hangingPunct="1">
              <a:defRPr sz="1800" kern="1200">
                <a:solidFill>
                  <a:sysClr val="windowText" lastClr="000000"/>
                </a:solidFill>
                <a:latin typeface="Trebuchet MS"/>
              </a:defRPr>
            </a:lvl7pPr>
            <a:lvl8pPr marL="3200400" algn="l" defTabSz="914400" rtl="0" eaLnBrk="1" latinLnBrk="0" hangingPunct="1">
              <a:defRPr sz="1800" kern="1200">
                <a:solidFill>
                  <a:sysClr val="windowText" lastClr="000000"/>
                </a:solidFill>
                <a:latin typeface="Trebuchet MS"/>
              </a:defRPr>
            </a:lvl8pPr>
            <a:lvl9pPr marL="3657600" algn="l" defTabSz="914400" rtl="0" eaLnBrk="1" latinLnBrk="0" hangingPunct="1">
              <a:defRPr sz="1800" kern="1200">
                <a:solidFill>
                  <a:sysClr val="windowText" lastClr="000000"/>
                </a:solidFill>
                <a:latin typeface="Trebuchet MS"/>
              </a:defRPr>
            </a:lvl9pPr>
          </a:lstStyle>
          <a:p>
            <a:endParaRPr lang="en-GB"/>
          </a:p>
        </p:txBody>
      </p:sp>
      <p:pic>
        <p:nvPicPr>
          <p:cNvPr id="6" name="Picture 5">
            <a:extLst>
              <a:ext uri="{FF2B5EF4-FFF2-40B4-BE49-F238E27FC236}">
                <a16:creationId xmlns:a16="http://schemas.microsoft.com/office/drawing/2014/main" id="{AFFA58A7-C379-9817-EC02-40BBC5C2A0DA}"/>
              </a:ext>
            </a:extLst>
          </p:cNvPr>
          <p:cNvPicPr>
            <a:picLocks noChangeAspect="1"/>
          </p:cNvPicPr>
          <p:nvPr/>
        </p:nvPicPr>
        <p:blipFill>
          <a:blip r:embed="rId7"/>
          <a:stretch>
            <a:fillRect/>
          </a:stretch>
        </p:blipFill>
        <p:spPr>
          <a:xfrm>
            <a:off x="5167281" y="2817800"/>
            <a:ext cx="1375418" cy="1499703"/>
          </a:xfrm>
          <a:prstGeom prst="rect">
            <a:avLst/>
          </a:prstGeom>
        </p:spPr>
      </p:pic>
    </p:spTree>
    <p:extLst>
      <p:ext uri="{BB962C8B-B14F-4D97-AF65-F5344CB8AC3E}">
        <p14:creationId xmlns:p14="http://schemas.microsoft.com/office/powerpoint/2010/main" val="1325251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99B02-B2E1-C1A7-22CD-814C534FF7DE}"/>
            </a:ext>
          </a:extLst>
        </p:cNvPr>
        <p:cNvGrpSpPr/>
        <p:nvPr/>
      </p:nvGrpSpPr>
      <p:grpSpPr>
        <a:xfrm>
          <a:off x="0" y="0"/>
          <a:ext cx="0" cy="0"/>
          <a:chOff x="0" y="0"/>
          <a:chExt cx="0" cy="0"/>
        </a:xfrm>
      </p:grpSpPr>
      <p:sp>
        <p:nvSpPr>
          <p:cNvPr id="77" name="Rectangle 76">
            <a:extLst>
              <a:ext uri="{FF2B5EF4-FFF2-40B4-BE49-F238E27FC236}">
                <a16:creationId xmlns:a16="http://schemas.microsoft.com/office/drawing/2014/main" id="{4B608560-061C-693D-4757-21C141F32EDE}"/>
              </a:ext>
            </a:extLst>
          </p:cNvPr>
          <p:cNvSpPr/>
          <p:nvPr/>
        </p:nvSpPr>
        <p:spPr>
          <a:xfrm>
            <a:off x="7817076" y="3721882"/>
            <a:ext cx="3045234" cy="165191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lnSpc>
                <a:spcPct val="90000"/>
              </a:lnSpc>
              <a:spcAft>
                <a:spcPts val="600"/>
              </a:spcAft>
            </a:pPr>
            <a:endParaRPr lang="en-GB" sz="1400" dirty="0"/>
          </a:p>
        </p:txBody>
      </p:sp>
      <p:sp>
        <p:nvSpPr>
          <p:cNvPr id="2" name="Title 1">
            <a:extLst>
              <a:ext uri="{FF2B5EF4-FFF2-40B4-BE49-F238E27FC236}">
                <a16:creationId xmlns:a16="http://schemas.microsoft.com/office/drawing/2014/main" id="{4695B6D6-22A8-1EFC-8EA9-C5F5DFF34084}"/>
              </a:ext>
            </a:extLst>
          </p:cNvPr>
          <p:cNvSpPr>
            <a:spLocks noGrp="1"/>
          </p:cNvSpPr>
          <p:nvPr>
            <p:ph type="title"/>
          </p:nvPr>
        </p:nvSpPr>
        <p:spPr>
          <a:xfrm>
            <a:off x="900931" y="702099"/>
            <a:ext cx="7991928" cy="1216120"/>
          </a:xfrm>
        </p:spPr>
        <p:txBody>
          <a:bodyPr/>
          <a:lstStyle/>
          <a:p>
            <a:pPr>
              <a:lnSpc>
                <a:spcPct val="100000"/>
              </a:lnSpc>
            </a:pPr>
            <a:r>
              <a:rPr lang="en-GB" sz="2400" b="1" dirty="0"/>
              <a:t>Rebecca Chan</a:t>
            </a:r>
            <a:br>
              <a:rPr lang="en-GB" sz="1000" dirty="0"/>
            </a:br>
            <a:r>
              <a:rPr lang="en-US" sz="1400" b="1" dirty="0"/>
              <a:t>District Nurse Team Lead</a:t>
            </a:r>
            <a:br>
              <a:rPr lang="en-US" sz="1000" dirty="0">
                <a:solidFill>
                  <a:srgbClr val="002060"/>
                </a:solidFill>
              </a:rPr>
            </a:br>
            <a:r>
              <a:rPr lang="en-US" sz="1000" dirty="0">
                <a:solidFill>
                  <a:srgbClr val="002060"/>
                </a:solidFill>
              </a:rPr>
              <a:t>Location: Community health team covering care homes and patients’ homes</a:t>
            </a:r>
            <a:br>
              <a:rPr lang="en-US" sz="1000" dirty="0">
                <a:solidFill>
                  <a:srgbClr val="002060"/>
                </a:solidFill>
              </a:rPr>
            </a:br>
            <a:r>
              <a:rPr lang="en-US" sz="1000" dirty="0">
                <a:solidFill>
                  <a:srgbClr val="002060"/>
                </a:solidFill>
              </a:rPr>
              <a:t>Experience: Community nursing</a:t>
            </a:r>
            <a:br>
              <a:rPr lang="en-US" sz="1000" dirty="0">
                <a:solidFill>
                  <a:srgbClr val="002060"/>
                </a:solidFill>
              </a:rPr>
            </a:br>
            <a:r>
              <a:rPr lang="en-US" sz="1000" dirty="0">
                <a:solidFill>
                  <a:srgbClr val="002060"/>
                </a:solidFill>
              </a:rPr>
              <a:t>Digital Confidence: Moderate</a:t>
            </a:r>
            <a:endParaRPr lang="en-GB" sz="1000" dirty="0">
              <a:solidFill>
                <a:srgbClr val="002060"/>
              </a:solidFill>
            </a:endParaRPr>
          </a:p>
        </p:txBody>
      </p:sp>
      <p:grpSp>
        <p:nvGrpSpPr>
          <p:cNvPr id="67" name="Group 66">
            <a:extLst>
              <a:ext uri="{FF2B5EF4-FFF2-40B4-BE49-F238E27FC236}">
                <a16:creationId xmlns:a16="http://schemas.microsoft.com/office/drawing/2014/main" id="{28459BDA-C889-E487-F763-8C402A5E7B8E}"/>
              </a:ext>
            </a:extLst>
          </p:cNvPr>
          <p:cNvGrpSpPr/>
          <p:nvPr/>
        </p:nvGrpSpPr>
        <p:grpSpPr>
          <a:xfrm>
            <a:off x="2106047" y="2428791"/>
            <a:ext cx="2871058" cy="326432"/>
            <a:chOff x="1848067" y="2697524"/>
            <a:chExt cx="2311184" cy="316190"/>
          </a:xfrm>
        </p:grpSpPr>
        <p:cxnSp>
          <p:nvCxnSpPr>
            <p:cNvPr id="74" name="Straight Connector 73">
              <a:extLst>
                <a:ext uri="{FF2B5EF4-FFF2-40B4-BE49-F238E27FC236}">
                  <a16:creationId xmlns:a16="http://schemas.microsoft.com/office/drawing/2014/main" id="{2B3F298F-0FB1-5959-FE39-72F80858985D}"/>
                </a:ext>
              </a:extLst>
            </p:cNvPr>
            <p:cNvCxnSpPr/>
            <p:nvPr/>
          </p:nvCxnSpPr>
          <p:spPr>
            <a:xfrm flipH="1" flipV="1">
              <a:off x="3661285" y="2697524"/>
              <a:ext cx="497966" cy="316190"/>
            </a:xfrm>
            <a:prstGeom prst="line">
              <a:avLst/>
            </a:prstGeom>
            <a:ln>
              <a:solidFill>
                <a:srgbClr val="DADADA"/>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9758633-8278-DDBE-243B-6896D45CC8B1}"/>
                </a:ext>
              </a:extLst>
            </p:cNvPr>
            <p:cNvCxnSpPr/>
            <p:nvPr/>
          </p:nvCxnSpPr>
          <p:spPr>
            <a:xfrm flipH="1">
              <a:off x="1848067" y="2697524"/>
              <a:ext cx="1813219" cy="0"/>
            </a:xfrm>
            <a:prstGeom prst="line">
              <a:avLst/>
            </a:prstGeom>
            <a:ln>
              <a:solidFill>
                <a:srgbClr val="DADADA"/>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42A86067-709F-6364-3B36-F0D5F278A4C2}"/>
              </a:ext>
            </a:extLst>
          </p:cNvPr>
          <p:cNvGrpSpPr/>
          <p:nvPr/>
        </p:nvGrpSpPr>
        <p:grpSpPr>
          <a:xfrm>
            <a:off x="1819194" y="2096793"/>
            <a:ext cx="2806737" cy="1628328"/>
            <a:chOff x="838200" y="2992185"/>
            <a:chExt cx="1680348" cy="1221406"/>
          </a:xfrm>
        </p:grpSpPr>
        <p:sp>
          <p:nvSpPr>
            <p:cNvPr id="72" name="TextBox 71">
              <a:extLst>
                <a:ext uri="{FF2B5EF4-FFF2-40B4-BE49-F238E27FC236}">
                  <a16:creationId xmlns:a16="http://schemas.microsoft.com/office/drawing/2014/main" id="{ADE4E71E-9C32-2A0D-C55E-F55A5ABC6DA4}"/>
                </a:ext>
              </a:extLst>
            </p:cNvPr>
            <p:cNvSpPr txBox="1"/>
            <p:nvPr/>
          </p:nvSpPr>
          <p:spPr>
            <a:xfrm>
              <a:off x="838200" y="2992185"/>
              <a:ext cx="1600200" cy="2308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rgbClr val="232222"/>
                  </a:solidFill>
                  <a:effectLst/>
                  <a:uLnTx/>
                  <a:uFillTx/>
                  <a:latin typeface="Open Sans"/>
                  <a:ea typeface="" charset="0"/>
                  <a:cs typeface="Arial" panose="020B0604020202020204" pitchFamily="34" charset="0"/>
                </a:rPr>
                <a:t>Background</a:t>
              </a:r>
            </a:p>
          </p:txBody>
        </p:sp>
        <p:sp>
          <p:nvSpPr>
            <p:cNvPr id="73" name="TextBox 72">
              <a:extLst>
                <a:ext uri="{FF2B5EF4-FFF2-40B4-BE49-F238E27FC236}">
                  <a16:creationId xmlns:a16="http://schemas.microsoft.com/office/drawing/2014/main" id="{0A1D91C5-5165-1C38-8E31-843C99323B5B}"/>
                </a:ext>
              </a:extLst>
            </p:cNvPr>
            <p:cNvSpPr txBox="1"/>
            <p:nvPr/>
          </p:nvSpPr>
          <p:spPr>
            <a:xfrm>
              <a:off x="918348" y="3301382"/>
              <a:ext cx="1600200" cy="91220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Trebuchet MS"/>
                  <a:ea typeface="+mn-ea"/>
                  <a:cs typeface="+mn-cs"/>
                </a:rPr>
                <a:t>Rebecca supports patients in their homes, often coordinating end-of-life care alongside GPs, families, and social care. She is hands-on and relies heavily on mobile access to records</a:t>
              </a:r>
            </a:p>
          </p:txBody>
        </p:sp>
      </p:grpSp>
      <p:grpSp>
        <p:nvGrpSpPr>
          <p:cNvPr id="49" name="Group 48">
            <a:extLst>
              <a:ext uri="{FF2B5EF4-FFF2-40B4-BE49-F238E27FC236}">
                <a16:creationId xmlns:a16="http://schemas.microsoft.com/office/drawing/2014/main" id="{11C09904-AC07-F9D0-5DCC-F75FFEAC997A}"/>
              </a:ext>
            </a:extLst>
          </p:cNvPr>
          <p:cNvGrpSpPr/>
          <p:nvPr/>
        </p:nvGrpSpPr>
        <p:grpSpPr>
          <a:xfrm>
            <a:off x="6823401" y="3109660"/>
            <a:ext cx="2658849" cy="254580"/>
            <a:chOff x="6888311" y="2599730"/>
            <a:chExt cx="2061939" cy="316190"/>
          </a:xfrm>
        </p:grpSpPr>
        <p:cxnSp>
          <p:nvCxnSpPr>
            <p:cNvPr id="56" name="Straight Connector 55">
              <a:extLst>
                <a:ext uri="{FF2B5EF4-FFF2-40B4-BE49-F238E27FC236}">
                  <a16:creationId xmlns:a16="http://schemas.microsoft.com/office/drawing/2014/main" id="{7C0A5CC8-1FFB-76E7-FE84-1C9D6262AED6}"/>
                </a:ext>
              </a:extLst>
            </p:cNvPr>
            <p:cNvCxnSpPr/>
            <p:nvPr/>
          </p:nvCxnSpPr>
          <p:spPr>
            <a:xfrm flipV="1">
              <a:off x="6888311" y="2599730"/>
              <a:ext cx="497966" cy="316190"/>
            </a:xfrm>
            <a:prstGeom prst="line">
              <a:avLst/>
            </a:prstGeom>
            <a:ln>
              <a:solidFill>
                <a:srgbClr val="DADADA"/>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3044B1B-70DC-F671-FDDE-8EE4A5F92D46}"/>
                </a:ext>
              </a:extLst>
            </p:cNvPr>
            <p:cNvCxnSpPr/>
            <p:nvPr/>
          </p:nvCxnSpPr>
          <p:spPr>
            <a:xfrm>
              <a:off x="7386277" y="2607236"/>
              <a:ext cx="1563973" cy="0"/>
            </a:xfrm>
            <a:prstGeom prst="line">
              <a:avLst/>
            </a:prstGeom>
            <a:ln>
              <a:solidFill>
                <a:srgbClr val="DADADA"/>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3BBC3210-0BD5-B23F-816A-4872F99A2E90}"/>
              </a:ext>
            </a:extLst>
          </p:cNvPr>
          <p:cNvGrpSpPr/>
          <p:nvPr/>
        </p:nvGrpSpPr>
        <p:grpSpPr>
          <a:xfrm>
            <a:off x="7248148" y="2788195"/>
            <a:ext cx="4183088" cy="2144312"/>
            <a:chOff x="53619" y="2082489"/>
            <a:chExt cx="2844162" cy="1439888"/>
          </a:xfrm>
        </p:grpSpPr>
        <p:sp>
          <p:nvSpPr>
            <p:cNvPr id="45" name="TextBox 44">
              <a:extLst>
                <a:ext uri="{FF2B5EF4-FFF2-40B4-BE49-F238E27FC236}">
                  <a16:creationId xmlns:a16="http://schemas.microsoft.com/office/drawing/2014/main" id="{4B9258A6-BF5D-BEF1-829A-AA7247C53521}"/>
                </a:ext>
              </a:extLst>
            </p:cNvPr>
            <p:cNvSpPr txBox="1"/>
            <p:nvPr/>
          </p:nvSpPr>
          <p:spPr>
            <a:xfrm>
              <a:off x="107268" y="2082489"/>
              <a:ext cx="2289572" cy="2066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Open Sans"/>
                  <a:ea typeface="" charset="0"/>
                  <a:cs typeface="Arial" panose="020B0604020202020204" pitchFamily="34" charset="0"/>
                </a:rPr>
                <a:t>Enhancing Care With GMCR EPACCS</a:t>
              </a:r>
            </a:p>
          </p:txBody>
        </p:sp>
        <p:sp>
          <p:nvSpPr>
            <p:cNvPr id="46" name="TextBox 45">
              <a:extLst>
                <a:ext uri="{FF2B5EF4-FFF2-40B4-BE49-F238E27FC236}">
                  <a16:creationId xmlns:a16="http://schemas.microsoft.com/office/drawing/2014/main" id="{E603A0A2-F44B-7C52-88A3-44AAD3643139}"/>
                </a:ext>
              </a:extLst>
            </p:cNvPr>
            <p:cNvSpPr txBox="1"/>
            <p:nvPr/>
          </p:nvSpPr>
          <p:spPr>
            <a:xfrm>
              <a:off x="53619" y="2315658"/>
              <a:ext cx="2844162" cy="1206719"/>
            </a:xfrm>
            <a:prstGeom prst="rect">
              <a:avLst/>
            </a:prstGeom>
            <a:noFill/>
          </p:spPr>
          <p:txBody>
            <a:bodyPr wrap="square" rtlCol="0">
              <a:noAutofit/>
            </a:bodyPr>
            <a:lstStyle/>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lang="en-US" sz="1000" dirty="0"/>
                <a:t>HInM is promoting the consistent use of the GMCR EPaCCS across all care settings through targeted trainings and engagement activities with clinical teams</a:t>
              </a: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rebuchet MS" panose="020B0603020202020204" pitchFamily="34" charset="0"/>
                  <a:ea typeface="Open Sans" panose="020B0606030504020204" pitchFamily="34" charset="0"/>
                  <a:cs typeface="Open Sans" panose="020B0606030504020204" pitchFamily="34" charset="0"/>
                </a:rPr>
                <a:t>Clear guidance and regular trainings, supported by the EPaCCS toolkit rollout help clarify responsibilities </a:t>
              </a:r>
              <a:r>
                <a:rPr lang="en-US" sz="1000" dirty="0">
                  <a:solidFill>
                    <a:srgbClr val="000000"/>
                  </a:solidFill>
                  <a:latin typeface="Trebuchet MS" panose="020B0603020202020204" pitchFamily="34" charset="0"/>
                  <a:ea typeface="Open Sans" panose="020B0606030504020204" pitchFamily="34" charset="0"/>
                  <a:cs typeface="Open Sans" panose="020B0606030504020204" pitchFamily="34" charset="0"/>
                </a:rPr>
                <a:t>and</a:t>
              </a:r>
              <a:r>
                <a:rPr kumimoji="0" lang="en-US" sz="1000" b="0" i="0" u="none" strike="noStrike" kern="1200" cap="none" spc="0" normalizeH="0" baseline="0" noProof="0" dirty="0">
                  <a:ln>
                    <a:noFill/>
                  </a:ln>
                  <a:solidFill>
                    <a:srgbClr val="000000"/>
                  </a:solidFill>
                  <a:effectLst/>
                  <a:uLnTx/>
                  <a:uFillTx/>
                  <a:latin typeface="Trebuchet MS" panose="020B0603020202020204" pitchFamily="34" charset="0"/>
                  <a:ea typeface="Open Sans" panose="020B0606030504020204" pitchFamily="34" charset="0"/>
                  <a:cs typeface="Open Sans" panose="020B0606030504020204" pitchFamily="34" charset="0"/>
                </a:rPr>
                <a:t> empower district nurses to confidently initiate and </a:t>
              </a:r>
              <a:r>
                <a:rPr lang="en-US" sz="1000" dirty="0">
                  <a:solidFill>
                    <a:srgbClr val="000000"/>
                  </a:solidFill>
                  <a:latin typeface="Trebuchet MS" panose="020B0603020202020204" pitchFamily="34" charset="0"/>
                  <a:ea typeface="Open Sans" panose="020B0606030504020204" pitchFamily="34" charset="0"/>
                  <a:cs typeface="Open Sans" panose="020B0606030504020204" pitchFamily="34" charset="0"/>
                </a:rPr>
                <a:t>update</a:t>
              </a:r>
              <a:r>
                <a:rPr kumimoji="0" lang="en-US" sz="1000" b="0" i="0" u="none" strike="noStrike" kern="1200" cap="none" spc="0" normalizeH="0" baseline="0" noProof="0" dirty="0">
                  <a:ln>
                    <a:noFill/>
                  </a:ln>
                  <a:solidFill>
                    <a:srgbClr val="000000"/>
                  </a:solidFill>
                  <a:effectLst/>
                  <a:uLnTx/>
                  <a:uFillTx/>
                  <a:latin typeface="Trebuchet MS" panose="020B0603020202020204" pitchFamily="34" charset="0"/>
                  <a:ea typeface="Open Sans" panose="020B0606030504020204" pitchFamily="34" charset="0"/>
                  <a:cs typeface="Open Sans" panose="020B0606030504020204" pitchFamily="34" charset="0"/>
                </a:rPr>
                <a:t> EPaCCS when </a:t>
              </a:r>
              <a:r>
                <a:rPr lang="en-US" sz="1000" dirty="0">
                  <a:solidFill>
                    <a:srgbClr val="000000"/>
                  </a:solidFill>
                  <a:latin typeface="Trebuchet MS" panose="020B0603020202020204" pitchFamily="34" charset="0"/>
                  <a:ea typeface="Open Sans" panose="020B0606030504020204" pitchFamily="34" charset="0"/>
                  <a:cs typeface="Open Sans" panose="020B0606030504020204" pitchFamily="34" charset="0"/>
                </a:rPr>
                <a:t>necessary</a:t>
              </a:r>
              <a:endParaRPr kumimoji="0" lang="en-US" sz="1000" b="0" i="0" u="none" strike="noStrike" kern="1200" cap="none" spc="0" normalizeH="0" baseline="0" noProof="0" dirty="0">
                <a:ln>
                  <a:noFill/>
                </a:ln>
                <a:solidFill>
                  <a:srgbClr val="C00000"/>
                </a:solidFill>
                <a:effectLst/>
                <a:uLnTx/>
                <a:uFillTx/>
                <a:latin typeface="Trebuchet MS" panose="020B060302020202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lang="en-US" sz="1000" dirty="0"/>
                <a:t>In some cases, access issues are linked to local connectivity challenges rather than GMCR functionality. We are working with local teams to identify such cases and offer support through the GMIT reporting</a:t>
              </a:r>
              <a:endParaRPr kumimoji="0" lang="en-US" sz="1000" b="0" i="0" u="none" strike="noStrike" kern="1200" cap="none" spc="0" normalizeH="0" baseline="0" noProof="0" dirty="0">
                <a:ln>
                  <a:noFill/>
                </a:ln>
                <a:solidFill>
                  <a:srgbClr val="000000"/>
                </a:solidFill>
                <a:effectLst/>
                <a:uLnTx/>
                <a:uFillTx/>
                <a:latin typeface="Trebuchet MS" panose="020B060302020202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lang="en-US" sz="1000" dirty="0"/>
                <a:t>Clinical teams are encouraged to adopt the GMCR as a complementary tool to local EPRs and to use it as a single source of truth for </a:t>
              </a:r>
              <a:r>
                <a:rPr lang="en-US" sz="1000" dirty="0" err="1"/>
                <a:t>EoL</a:t>
              </a:r>
              <a:r>
                <a:rPr lang="en-US" sz="1000" dirty="0"/>
                <a:t> information across care settings </a:t>
              </a:r>
            </a:p>
          </p:txBody>
        </p:sp>
      </p:grpSp>
      <p:sp>
        <p:nvSpPr>
          <p:cNvPr id="76" name="Rectangle 75">
            <a:hlinkClick r:id="" action="ppaction://noaction"/>
            <a:extLst>
              <a:ext uri="{FF2B5EF4-FFF2-40B4-BE49-F238E27FC236}">
                <a16:creationId xmlns:a16="http://schemas.microsoft.com/office/drawing/2014/main" id="{1E8602A7-F541-EB17-9180-36CA26C07A35}"/>
              </a:ext>
            </a:extLst>
          </p:cNvPr>
          <p:cNvSpPr/>
          <p:nvPr/>
        </p:nvSpPr>
        <p:spPr>
          <a:xfrm>
            <a:off x="0" y="0"/>
            <a:ext cx="695325"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pic>
        <p:nvPicPr>
          <p:cNvPr id="81" name="Graphic 80">
            <a:extLst>
              <a:ext uri="{FF2B5EF4-FFF2-40B4-BE49-F238E27FC236}">
                <a16:creationId xmlns:a16="http://schemas.microsoft.com/office/drawing/2014/main" id="{CAA58977-7E17-F1AD-FA5B-715488F045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1702" y="2213535"/>
            <a:ext cx="457200" cy="476251"/>
          </a:xfrm>
          <a:prstGeom prst="rect">
            <a:avLst/>
          </a:prstGeom>
        </p:spPr>
      </p:pic>
      <p:grpSp>
        <p:nvGrpSpPr>
          <p:cNvPr id="69" name="Group 201">
            <a:extLst>
              <a:ext uri="{FF2B5EF4-FFF2-40B4-BE49-F238E27FC236}">
                <a16:creationId xmlns:a16="http://schemas.microsoft.com/office/drawing/2014/main" id="{CF2F30FD-FBA1-3ADD-7B50-38A2A0F846CB}"/>
              </a:ext>
            </a:extLst>
          </p:cNvPr>
          <p:cNvGrpSpPr>
            <a:grpSpLocks noChangeAspect="1"/>
          </p:cNvGrpSpPr>
          <p:nvPr/>
        </p:nvGrpSpPr>
        <p:grpSpPr bwMode="auto">
          <a:xfrm>
            <a:off x="1381702" y="4235693"/>
            <a:ext cx="432000" cy="432000"/>
            <a:chOff x="150" y="1848"/>
            <a:chExt cx="624" cy="624"/>
          </a:xfrm>
          <a:solidFill>
            <a:schemeClr val="accent3"/>
          </a:solidFill>
        </p:grpSpPr>
        <p:sp>
          <p:nvSpPr>
            <p:cNvPr id="71" name="Freeform 203">
              <a:extLst>
                <a:ext uri="{FF2B5EF4-FFF2-40B4-BE49-F238E27FC236}">
                  <a16:creationId xmlns:a16="http://schemas.microsoft.com/office/drawing/2014/main" id="{C05804C8-DED5-E706-108F-90AAC97980C6}"/>
                </a:ext>
              </a:extLst>
            </p:cNvPr>
            <p:cNvSpPr>
              <a:spLocks noEditPoints="1"/>
            </p:cNvSpPr>
            <p:nvPr/>
          </p:nvSpPr>
          <p:spPr bwMode="auto">
            <a:xfrm>
              <a:off x="150" y="1848"/>
              <a:ext cx="624" cy="624"/>
            </a:xfrm>
            <a:custGeom>
              <a:avLst/>
              <a:gdLst>
                <a:gd name="T0" fmla="*/ 1139 w 3122"/>
                <a:gd name="T1" fmla="*/ 330 h 3122"/>
                <a:gd name="T2" fmla="*/ 742 w 3122"/>
                <a:gd name="T3" fmla="*/ 550 h 3122"/>
                <a:gd name="T4" fmla="*/ 446 w 3122"/>
                <a:gd name="T5" fmla="*/ 891 h 3122"/>
                <a:gd name="T6" fmla="*/ 283 w 3122"/>
                <a:gd name="T7" fmla="*/ 1319 h 3122"/>
                <a:gd name="T8" fmla="*/ 394 w 3122"/>
                <a:gd name="T9" fmla="*/ 1519 h 3122"/>
                <a:gd name="T10" fmla="*/ 406 w 3122"/>
                <a:gd name="T11" fmla="*/ 1591 h 3122"/>
                <a:gd name="T12" fmla="*/ 268 w 3122"/>
                <a:gd name="T13" fmla="*/ 1709 h 3122"/>
                <a:gd name="T14" fmla="*/ 401 w 3122"/>
                <a:gd name="T15" fmla="*/ 2151 h 3122"/>
                <a:gd name="T16" fmla="*/ 675 w 3122"/>
                <a:gd name="T17" fmla="*/ 2511 h 3122"/>
                <a:gd name="T18" fmla="*/ 1053 w 3122"/>
                <a:gd name="T19" fmla="*/ 2759 h 3122"/>
                <a:gd name="T20" fmla="*/ 1509 w 3122"/>
                <a:gd name="T21" fmla="*/ 2861 h 3122"/>
                <a:gd name="T22" fmla="*/ 1544 w 3122"/>
                <a:gd name="T23" fmla="*/ 2708 h 3122"/>
                <a:gd name="T24" fmla="*/ 1611 w 3122"/>
                <a:gd name="T25" fmla="*/ 2741 h 3122"/>
                <a:gd name="T26" fmla="*/ 1894 w 3122"/>
                <a:gd name="T27" fmla="*/ 2818 h 3122"/>
                <a:gd name="T28" fmla="*/ 2307 w 3122"/>
                <a:gd name="T29" fmla="*/ 2626 h 3122"/>
                <a:gd name="T30" fmla="*/ 2626 w 3122"/>
                <a:gd name="T31" fmla="*/ 2307 h 3122"/>
                <a:gd name="T32" fmla="*/ 2818 w 3122"/>
                <a:gd name="T33" fmla="*/ 1894 h 3122"/>
                <a:gd name="T34" fmla="*/ 2741 w 3122"/>
                <a:gd name="T35" fmla="*/ 1611 h 3122"/>
                <a:gd name="T36" fmla="*/ 2708 w 3122"/>
                <a:gd name="T37" fmla="*/ 1544 h 3122"/>
                <a:gd name="T38" fmla="*/ 2861 w 3122"/>
                <a:gd name="T39" fmla="*/ 1509 h 3122"/>
                <a:gd name="T40" fmla="*/ 2759 w 3122"/>
                <a:gd name="T41" fmla="*/ 1053 h 3122"/>
                <a:gd name="T42" fmla="*/ 2511 w 3122"/>
                <a:gd name="T43" fmla="*/ 675 h 3122"/>
                <a:gd name="T44" fmla="*/ 2151 w 3122"/>
                <a:gd name="T45" fmla="*/ 401 h 3122"/>
                <a:gd name="T46" fmla="*/ 1709 w 3122"/>
                <a:gd name="T47" fmla="*/ 268 h 3122"/>
                <a:gd name="T48" fmla="*/ 1591 w 3122"/>
                <a:gd name="T49" fmla="*/ 406 h 3122"/>
                <a:gd name="T50" fmla="*/ 1519 w 3122"/>
                <a:gd name="T51" fmla="*/ 394 h 3122"/>
                <a:gd name="T52" fmla="*/ 1578 w 3122"/>
                <a:gd name="T53" fmla="*/ 2 h 3122"/>
                <a:gd name="T54" fmla="*/ 1613 w 3122"/>
                <a:gd name="T55" fmla="*/ 157 h 3122"/>
                <a:gd name="T56" fmla="*/ 2108 w 3122"/>
                <a:gd name="T57" fmla="*/ 266 h 3122"/>
                <a:gd name="T58" fmla="*/ 2519 w 3122"/>
                <a:gd name="T59" fmla="*/ 534 h 3122"/>
                <a:gd name="T60" fmla="*/ 2814 w 3122"/>
                <a:gd name="T61" fmla="*/ 925 h 3122"/>
                <a:gd name="T62" fmla="*/ 2958 w 3122"/>
                <a:gd name="T63" fmla="*/ 1405 h 3122"/>
                <a:gd name="T64" fmla="*/ 3112 w 3122"/>
                <a:gd name="T65" fmla="*/ 1531 h 3122"/>
                <a:gd name="T66" fmla="*/ 3101 w 3122"/>
                <a:gd name="T67" fmla="*/ 1603 h 3122"/>
                <a:gd name="T68" fmla="*/ 2942 w 3122"/>
                <a:gd name="T69" fmla="*/ 1819 h 3122"/>
                <a:gd name="T70" fmla="*/ 2765 w 3122"/>
                <a:gd name="T71" fmla="*/ 2284 h 3122"/>
                <a:gd name="T72" fmla="*/ 2445 w 3122"/>
                <a:gd name="T73" fmla="*/ 2653 h 3122"/>
                <a:gd name="T74" fmla="*/ 2014 w 3122"/>
                <a:gd name="T75" fmla="*/ 2891 h 3122"/>
                <a:gd name="T76" fmla="*/ 1613 w 3122"/>
                <a:gd name="T77" fmla="*/ 3070 h 3122"/>
                <a:gd name="T78" fmla="*/ 1561 w 3122"/>
                <a:gd name="T79" fmla="*/ 3122 h 3122"/>
                <a:gd name="T80" fmla="*/ 1509 w 3122"/>
                <a:gd name="T81" fmla="*/ 3070 h 3122"/>
                <a:gd name="T82" fmla="*/ 1108 w 3122"/>
                <a:gd name="T83" fmla="*/ 2891 h 3122"/>
                <a:gd name="T84" fmla="*/ 677 w 3122"/>
                <a:gd name="T85" fmla="*/ 2653 h 3122"/>
                <a:gd name="T86" fmla="*/ 357 w 3122"/>
                <a:gd name="T87" fmla="*/ 2284 h 3122"/>
                <a:gd name="T88" fmla="*/ 180 w 3122"/>
                <a:gd name="T89" fmla="*/ 1819 h 3122"/>
                <a:gd name="T90" fmla="*/ 21 w 3122"/>
                <a:gd name="T91" fmla="*/ 1603 h 3122"/>
                <a:gd name="T92" fmla="*/ 10 w 3122"/>
                <a:gd name="T93" fmla="*/ 1531 h 3122"/>
                <a:gd name="T94" fmla="*/ 165 w 3122"/>
                <a:gd name="T95" fmla="*/ 1405 h 3122"/>
                <a:gd name="T96" fmla="*/ 308 w 3122"/>
                <a:gd name="T97" fmla="*/ 925 h 3122"/>
                <a:gd name="T98" fmla="*/ 603 w 3122"/>
                <a:gd name="T99" fmla="*/ 534 h 3122"/>
                <a:gd name="T100" fmla="*/ 1014 w 3122"/>
                <a:gd name="T101" fmla="*/ 266 h 3122"/>
                <a:gd name="T102" fmla="*/ 1509 w 3122"/>
                <a:gd name="T103" fmla="*/ 157 h 3122"/>
                <a:gd name="T104" fmla="*/ 1544 w 3122"/>
                <a:gd name="T105" fmla="*/ 2 h 3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22" h="3122">
                  <a:moveTo>
                    <a:pt x="1509" y="261"/>
                  </a:moveTo>
                  <a:lnTo>
                    <a:pt x="1413" y="268"/>
                  </a:lnTo>
                  <a:lnTo>
                    <a:pt x="1319" y="283"/>
                  </a:lnTo>
                  <a:lnTo>
                    <a:pt x="1229" y="304"/>
                  </a:lnTo>
                  <a:lnTo>
                    <a:pt x="1139" y="330"/>
                  </a:lnTo>
                  <a:lnTo>
                    <a:pt x="1053" y="363"/>
                  </a:lnTo>
                  <a:lnTo>
                    <a:pt x="971" y="401"/>
                  </a:lnTo>
                  <a:lnTo>
                    <a:pt x="891" y="446"/>
                  </a:lnTo>
                  <a:lnTo>
                    <a:pt x="815" y="496"/>
                  </a:lnTo>
                  <a:lnTo>
                    <a:pt x="742" y="550"/>
                  </a:lnTo>
                  <a:lnTo>
                    <a:pt x="675" y="611"/>
                  </a:lnTo>
                  <a:lnTo>
                    <a:pt x="611" y="675"/>
                  </a:lnTo>
                  <a:lnTo>
                    <a:pt x="550" y="742"/>
                  </a:lnTo>
                  <a:lnTo>
                    <a:pt x="496" y="815"/>
                  </a:lnTo>
                  <a:lnTo>
                    <a:pt x="446" y="891"/>
                  </a:lnTo>
                  <a:lnTo>
                    <a:pt x="401" y="971"/>
                  </a:lnTo>
                  <a:lnTo>
                    <a:pt x="363" y="1053"/>
                  </a:lnTo>
                  <a:lnTo>
                    <a:pt x="330" y="1139"/>
                  </a:lnTo>
                  <a:lnTo>
                    <a:pt x="304" y="1229"/>
                  </a:lnTo>
                  <a:lnTo>
                    <a:pt x="283" y="1319"/>
                  </a:lnTo>
                  <a:lnTo>
                    <a:pt x="268" y="1413"/>
                  </a:lnTo>
                  <a:lnTo>
                    <a:pt x="261" y="1509"/>
                  </a:lnTo>
                  <a:lnTo>
                    <a:pt x="364" y="1509"/>
                  </a:lnTo>
                  <a:lnTo>
                    <a:pt x="381" y="1511"/>
                  </a:lnTo>
                  <a:lnTo>
                    <a:pt x="394" y="1519"/>
                  </a:lnTo>
                  <a:lnTo>
                    <a:pt x="406" y="1531"/>
                  </a:lnTo>
                  <a:lnTo>
                    <a:pt x="414" y="1544"/>
                  </a:lnTo>
                  <a:lnTo>
                    <a:pt x="416" y="1561"/>
                  </a:lnTo>
                  <a:lnTo>
                    <a:pt x="414" y="1578"/>
                  </a:lnTo>
                  <a:lnTo>
                    <a:pt x="406" y="1591"/>
                  </a:lnTo>
                  <a:lnTo>
                    <a:pt x="394" y="1603"/>
                  </a:lnTo>
                  <a:lnTo>
                    <a:pt x="381" y="1611"/>
                  </a:lnTo>
                  <a:lnTo>
                    <a:pt x="364" y="1613"/>
                  </a:lnTo>
                  <a:lnTo>
                    <a:pt x="261" y="1613"/>
                  </a:lnTo>
                  <a:lnTo>
                    <a:pt x="268" y="1709"/>
                  </a:lnTo>
                  <a:lnTo>
                    <a:pt x="283" y="1803"/>
                  </a:lnTo>
                  <a:lnTo>
                    <a:pt x="304" y="1894"/>
                  </a:lnTo>
                  <a:lnTo>
                    <a:pt x="330" y="1983"/>
                  </a:lnTo>
                  <a:lnTo>
                    <a:pt x="363" y="2069"/>
                  </a:lnTo>
                  <a:lnTo>
                    <a:pt x="401" y="2151"/>
                  </a:lnTo>
                  <a:lnTo>
                    <a:pt x="446" y="2231"/>
                  </a:lnTo>
                  <a:lnTo>
                    <a:pt x="496" y="2307"/>
                  </a:lnTo>
                  <a:lnTo>
                    <a:pt x="550" y="2380"/>
                  </a:lnTo>
                  <a:lnTo>
                    <a:pt x="611" y="2447"/>
                  </a:lnTo>
                  <a:lnTo>
                    <a:pt x="675" y="2511"/>
                  </a:lnTo>
                  <a:lnTo>
                    <a:pt x="742" y="2572"/>
                  </a:lnTo>
                  <a:lnTo>
                    <a:pt x="815" y="2626"/>
                  </a:lnTo>
                  <a:lnTo>
                    <a:pt x="891" y="2676"/>
                  </a:lnTo>
                  <a:lnTo>
                    <a:pt x="971" y="2721"/>
                  </a:lnTo>
                  <a:lnTo>
                    <a:pt x="1053" y="2759"/>
                  </a:lnTo>
                  <a:lnTo>
                    <a:pt x="1139" y="2792"/>
                  </a:lnTo>
                  <a:lnTo>
                    <a:pt x="1229" y="2818"/>
                  </a:lnTo>
                  <a:lnTo>
                    <a:pt x="1319" y="2839"/>
                  </a:lnTo>
                  <a:lnTo>
                    <a:pt x="1413" y="2854"/>
                  </a:lnTo>
                  <a:lnTo>
                    <a:pt x="1509" y="2861"/>
                  </a:lnTo>
                  <a:lnTo>
                    <a:pt x="1509" y="2758"/>
                  </a:lnTo>
                  <a:lnTo>
                    <a:pt x="1511" y="2741"/>
                  </a:lnTo>
                  <a:lnTo>
                    <a:pt x="1519" y="2728"/>
                  </a:lnTo>
                  <a:lnTo>
                    <a:pt x="1531" y="2716"/>
                  </a:lnTo>
                  <a:lnTo>
                    <a:pt x="1544" y="2708"/>
                  </a:lnTo>
                  <a:lnTo>
                    <a:pt x="1561" y="2706"/>
                  </a:lnTo>
                  <a:lnTo>
                    <a:pt x="1578" y="2708"/>
                  </a:lnTo>
                  <a:lnTo>
                    <a:pt x="1591" y="2716"/>
                  </a:lnTo>
                  <a:lnTo>
                    <a:pt x="1603" y="2728"/>
                  </a:lnTo>
                  <a:lnTo>
                    <a:pt x="1611" y="2741"/>
                  </a:lnTo>
                  <a:lnTo>
                    <a:pt x="1613" y="2758"/>
                  </a:lnTo>
                  <a:lnTo>
                    <a:pt x="1613" y="2861"/>
                  </a:lnTo>
                  <a:lnTo>
                    <a:pt x="1709" y="2854"/>
                  </a:lnTo>
                  <a:lnTo>
                    <a:pt x="1803" y="2839"/>
                  </a:lnTo>
                  <a:lnTo>
                    <a:pt x="1894" y="2818"/>
                  </a:lnTo>
                  <a:lnTo>
                    <a:pt x="1983" y="2792"/>
                  </a:lnTo>
                  <a:lnTo>
                    <a:pt x="2069" y="2759"/>
                  </a:lnTo>
                  <a:lnTo>
                    <a:pt x="2151" y="2721"/>
                  </a:lnTo>
                  <a:lnTo>
                    <a:pt x="2231" y="2676"/>
                  </a:lnTo>
                  <a:lnTo>
                    <a:pt x="2307" y="2626"/>
                  </a:lnTo>
                  <a:lnTo>
                    <a:pt x="2380" y="2572"/>
                  </a:lnTo>
                  <a:lnTo>
                    <a:pt x="2447" y="2511"/>
                  </a:lnTo>
                  <a:lnTo>
                    <a:pt x="2511" y="2447"/>
                  </a:lnTo>
                  <a:lnTo>
                    <a:pt x="2572" y="2380"/>
                  </a:lnTo>
                  <a:lnTo>
                    <a:pt x="2626" y="2307"/>
                  </a:lnTo>
                  <a:lnTo>
                    <a:pt x="2676" y="2231"/>
                  </a:lnTo>
                  <a:lnTo>
                    <a:pt x="2721" y="2151"/>
                  </a:lnTo>
                  <a:lnTo>
                    <a:pt x="2759" y="2069"/>
                  </a:lnTo>
                  <a:lnTo>
                    <a:pt x="2792" y="1983"/>
                  </a:lnTo>
                  <a:lnTo>
                    <a:pt x="2818" y="1894"/>
                  </a:lnTo>
                  <a:lnTo>
                    <a:pt x="2839" y="1803"/>
                  </a:lnTo>
                  <a:lnTo>
                    <a:pt x="2854" y="1709"/>
                  </a:lnTo>
                  <a:lnTo>
                    <a:pt x="2861" y="1613"/>
                  </a:lnTo>
                  <a:lnTo>
                    <a:pt x="2758" y="1613"/>
                  </a:lnTo>
                  <a:lnTo>
                    <a:pt x="2741" y="1611"/>
                  </a:lnTo>
                  <a:lnTo>
                    <a:pt x="2728" y="1603"/>
                  </a:lnTo>
                  <a:lnTo>
                    <a:pt x="2716" y="1591"/>
                  </a:lnTo>
                  <a:lnTo>
                    <a:pt x="2708" y="1578"/>
                  </a:lnTo>
                  <a:lnTo>
                    <a:pt x="2706" y="1561"/>
                  </a:lnTo>
                  <a:lnTo>
                    <a:pt x="2708" y="1544"/>
                  </a:lnTo>
                  <a:lnTo>
                    <a:pt x="2716" y="1531"/>
                  </a:lnTo>
                  <a:lnTo>
                    <a:pt x="2728" y="1519"/>
                  </a:lnTo>
                  <a:lnTo>
                    <a:pt x="2741" y="1511"/>
                  </a:lnTo>
                  <a:lnTo>
                    <a:pt x="2758" y="1509"/>
                  </a:lnTo>
                  <a:lnTo>
                    <a:pt x="2861" y="1509"/>
                  </a:lnTo>
                  <a:lnTo>
                    <a:pt x="2854" y="1413"/>
                  </a:lnTo>
                  <a:lnTo>
                    <a:pt x="2839" y="1319"/>
                  </a:lnTo>
                  <a:lnTo>
                    <a:pt x="2818" y="1229"/>
                  </a:lnTo>
                  <a:lnTo>
                    <a:pt x="2792" y="1139"/>
                  </a:lnTo>
                  <a:lnTo>
                    <a:pt x="2759" y="1053"/>
                  </a:lnTo>
                  <a:lnTo>
                    <a:pt x="2721" y="971"/>
                  </a:lnTo>
                  <a:lnTo>
                    <a:pt x="2676" y="891"/>
                  </a:lnTo>
                  <a:lnTo>
                    <a:pt x="2626" y="815"/>
                  </a:lnTo>
                  <a:lnTo>
                    <a:pt x="2572" y="742"/>
                  </a:lnTo>
                  <a:lnTo>
                    <a:pt x="2511" y="675"/>
                  </a:lnTo>
                  <a:lnTo>
                    <a:pt x="2447" y="611"/>
                  </a:lnTo>
                  <a:lnTo>
                    <a:pt x="2380" y="550"/>
                  </a:lnTo>
                  <a:lnTo>
                    <a:pt x="2307" y="496"/>
                  </a:lnTo>
                  <a:lnTo>
                    <a:pt x="2231" y="446"/>
                  </a:lnTo>
                  <a:lnTo>
                    <a:pt x="2151" y="401"/>
                  </a:lnTo>
                  <a:lnTo>
                    <a:pt x="2069" y="363"/>
                  </a:lnTo>
                  <a:lnTo>
                    <a:pt x="1983" y="330"/>
                  </a:lnTo>
                  <a:lnTo>
                    <a:pt x="1894" y="304"/>
                  </a:lnTo>
                  <a:lnTo>
                    <a:pt x="1803" y="283"/>
                  </a:lnTo>
                  <a:lnTo>
                    <a:pt x="1709" y="268"/>
                  </a:lnTo>
                  <a:lnTo>
                    <a:pt x="1613" y="261"/>
                  </a:lnTo>
                  <a:lnTo>
                    <a:pt x="1613" y="364"/>
                  </a:lnTo>
                  <a:lnTo>
                    <a:pt x="1611" y="381"/>
                  </a:lnTo>
                  <a:lnTo>
                    <a:pt x="1603" y="394"/>
                  </a:lnTo>
                  <a:lnTo>
                    <a:pt x="1591" y="406"/>
                  </a:lnTo>
                  <a:lnTo>
                    <a:pt x="1578" y="414"/>
                  </a:lnTo>
                  <a:lnTo>
                    <a:pt x="1561" y="416"/>
                  </a:lnTo>
                  <a:lnTo>
                    <a:pt x="1544" y="414"/>
                  </a:lnTo>
                  <a:lnTo>
                    <a:pt x="1531" y="406"/>
                  </a:lnTo>
                  <a:lnTo>
                    <a:pt x="1519" y="394"/>
                  </a:lnTo>
                  <a:lnTo>
                    <a:pt x="1511" y="381"/>
                  </a:lnTo>
                  <a:lnTo>
                    <a:pt x="1509" y="364"/>
                  </a:lnTo>
                  <a:lnTo>
                    <a:pt x="1509" y="261"/>
                  </a:lnTo>
                  <a:close/>
                  <a:moveTo>
                    <a:pt x="1561" y="0"/>
                  </a:moveTo>
                  <a:lnTo>
                    <a:pt x="1578" y="2"/>
                  </a:lnTo>
                  <a:lnTo>
                    <a:pt x="1591" y="10"/>
                  </a:lnTo>
                  <a:lnTo>
                    <a:pt x="1603" y="21"/>
                  </a:lnTo>
                  <a:lnTo>
                    <a:pt x="1611" y="35"/>
                  </a:lnTo>
                  <a:lnTo>
                    <a:pt x="1613" y="52"/>
                  </a:lnTo>
                  <a:lnTo>
                    <a:pt x="1613" y="157"/>
                  </a:lnTo>
                  <a:lnTo>
                    <a:pt x="1717" y="165"/>
                  </a:lnTo>
                  <a:lnTo>
                    <a:pt x="1819" y="180"/>
                  </a:lnTo>
                  <a:lnTo>
                    <a:pt x="1918" y="202"/>
                  </a:lnTo>
                  <a:lnTo>
                    <a:pt x="2014" y="231"/>
                  </a:lnTo>
                  <a:lnTo>
                    <a:pt x="2108" y="266"/>
                  </a:lnTo>
                  <a:lnTo>
                    <a:pt x="2197" y="308"/>
                  </a:lnTo>
                  <a:lnTo>
                    <a:pt x="2284" y="357"/>
                  </a:lnTo>
                  <a:lnTo>
                    <a:pt x="2366" y="410"/>
                  </a:lnTo>
                  <a:lnTo>
                    <a:pt x="2445" y="469"/>
                  </a:lnTo>
                  <a:lnTo>
                    <a:pt x="2519" y="534"/>
                  </a:lnTo>
                  <a:lnTo>
                    <a:pt x="2588" y="603"/>
                  </a:lnTo>
                  <a:lnTo>
                    <a:pt x="2653" y="677"/>
                  </a:lnTo>
                  <a:lnTo>
                    <a:pt x="2712" y="756"/>
                  </a:lnTo>
                  <a:lnTo>
                    <a:pt x="2765" y="838"/>
                  </a:lnTo>
                  <a:lnTo>
                    <a:pt x="2814" y="925"/>
                  </a:lnTo>
                  <a:lnTo>
                    <a:pt x="2856" y="1014"/>
                  </a:lnTo>
                  <a:lnTo>
                    <a:pt x="2891" y="1108"/>
                  </a:lnTo>
                  <a:lnTo>
                    <a:pt x="2920" y="1204"/>
                  </a:lnTo>
                  <a:lnTo>
                    <a:pt x="2942" y="1303"/>
                  </a:lnTo>
                  <a:lnTo>
                    <a:pt x="2958" y="1405"/>
                  </a:lnTo>
                  <a:lnTo>
                    <a:pt x="2965" y="1509"/>
                  </a:lnTo>
                  <a:lnTo>
                    <a:pt x="3070" y="1509"/>
                  </a:lnTo>
                  <a:lnTo>
                    <a:pt x="3087" y="1511"/>
                  </a:lnTo>
                  <a:lnTo>
                    <a:pt x="3101" y="1519"/>
                  </a:lnTo>
                  <a:lnTo>
                    <a:pt x="3112" y="1531"/>
                  </a:lnTo>
                  <a:lnTo>
                    <a:pt x="3120" y="1544"/>
                  </a:lnTo>
                  <a:lnTo>
                    <a:pt x="3122" y="1561"/>
                  </a:lnTo>
                  <a:lnTo>
                    <a:pt x="3120" y="1578"/>
                  </a:lnTo>
                  <a:lnTo>
                    <a:pt x="3112" y="1591"/>
                  </a:lnTo>
                  <a:lnTo>
                    <a:pt x="3101" y="1603"/>
                  </a:lnTo>
                  <a:lnTo>
                    <a:pt x="3087" y="1611"/>
                  </a:lnTo>
                  <a:lnTo>
                    <a:pt x="3070" y="1613"/>
                  </a:lnTo>
                  <a:lnTo>
                    <a:pt x="2965" y="1613"/>
                  </a:lnTo>
                  <a:lnTo>
                    <a:pt x="2958" y="1717"/>
                  </a:lnTo>
                  <a:lnTo>
                    <a:pt x="2942" y="1819"/>
                  </a:lnTo>
                  <a:lnTo>
                    <a:pt x="2920" y="1918"/>
                  </a:lnTo>
                  <a:lnTo>
                    <a:pt x="2891" y="2014"/>
                  </a:lnTo>
                  <a:lnTo>
                    <a:pt x="2856" y="2108"/>
                  </a:lnTo>
                  <a:lnTo>
                    <a:pt x="2814" y="2197"/>
                  </a:lnTo>
                  <a:lnTo>
                    <a:pt x="2765" y="2284"/>
                  </a:lnTo>
                  <a:lnTo>
                    <a:pt x="2712" y="2366"/>
                  </a:lnTo>
                  <a:lnTo>
                    <a:pt x="2653" y="2445"/>
                  </a:lnTo>
                  <a:lnTo>
                    <a:pt x="2588" y="2519"/>
                  </a:lnTo>
                  <a:lnTo>
                    <a:pt x="2519" y="2588"/>
                  </a:lnTo>
                  <a:lnTo>
                    <a:pt x="2445" y="2653"/>
                  </a:lnTo>
                  <a:lnTo>
                    <a:pt x="2366" y="2712"/>
                  </a:lnTo>
                  <a:lnTo>
                    <a:pt x="2284" y="2765"/>
                  </a:lnTo>
                  <a:lnTo>
                    <a:pt x="2197" y="2814"/>
                  </a:lnTo>
                  <a:lnTo>
                    <a:pt x="2108" y="2856"/>
                  </a:lnTo>
                  <a:lnTo>
                    <a:pt x="2014" y="2891"/>
                  </a:lnTo>
                  <a:lnTo>
                    <a:pt x="1918" y="2920"/>
                  </a:lnTo>
                  <a:lnTo>
                    <a:pt x="1819" y="2942"/>
                  </a:lnTo>
                  <a:lnTo>
                    <a:pt x="1717" y="2958"/>
                  </a:lnTo>
                  <a:lnTo>
                    <a:pt x="1613" y="2965"/>
                  </a:lnTo>
                  <a:lnTo>
                    <a:pt x="1613" y="3070"/>
                  </a:lnTo>
                  <a:lnTo>
                    <a:pt x="1611" y="3087"/>
                  </a:lnTo>
                  <a:lnTo>
                    <a:pt x="1603" y="3101"/>
                  </a:lnTo>
                  <a:lnTo>
                    <a:pt x="1591" y="3112"/>
                  </a:lnTo>
                  <a:lnTo>
                    <a:pt x="1578" y="3120"/>
                  </a:lnTo>
                  <a:lnTo>
                    <a:pt x="1561" y="3122"/>
                  </a:lnTo>
                  <a:lnTo>
                    <a:pt x="1544" y="3120"/>
                  </a:lnTo>
                  <a:lnTo>
                    <a:pt x="1531" y="3112"/>
                  </a:lnTo>
                  <a:lnTo>
                    <a:pt x="1519" y="3101"/>
                  </a:lnTo>
                  <a:lnTo>
                    <a:pt x="1511" y="3087"/>
                  </a:lnTo>
                  <a:lnTo>
                    <a:pt x="1509" y="3070"/>
                  </a:lnTo>
                  <a:lnTo>
                    <a:pt x="1509" y="2965"/>
                  </a:lnTo>
                  <a:lnTo>
                    <a:pt x="1405" y="2958"/>
                  </a:lnTo>
                  <a:lnTo>
                    <a:pt x="1303" y="2942"/>
                  </a:lnTo>
                  <a:lnTo>
                    <a:pt x="1204" y="2920"/>
                  </a:lnTo>
                  <a:lnTo>
                    <a:pt x="1108" y="2891"/>
                  </a:lnTo>
                  <a:lnTo>
                    <a:pt x="1014" y="2856"/>
                  </a:lnTo>
                  <a:lnTo>
                    <a:pt x="925" y="2814"/>
                  </a:lnTo>
                  <a:lnTo>
                    <a:pt x="838" y="2765"/>
                  </a:lnTo>
                  <a:lnTo>
                    <a:pt x="756" y="2712"/>
                  </a:lnTo>
                  <a:lnTo>
                    <a:pt x="677" y="2653"/>
                  </a:lnTo>
                  <a:lnTo>
                    <a:pt x="603" y="2588"/>
                  </a:lnTo>
                  <a:lnTo>
                    <a:pt x="534" y="2519"/>
                  </a:lnTo>
                  <a:lnTo>
                    <a:pt x="469" y="2445"/>
                  </a:lnTo>
                  <a:lnTo>
                    <a:pt x="410" y="2366"/>
                  </a:lnTo>
                  <a:lnTo>
                    <a:pt x="357" y="2284"/>
                  </a:lnTo>
                  <a:lnTo>
                    <a:pt x="308" y="2197"/>
                  </a:lnTo>
                  <a:lnTo>
                    <a:pt x="266" y="2108"/>
                  </a:lnTo>
                  <a:lnTo>
                    <a:pt x="231" y="2014"/>
                  </a:lnTo>
                  <a:lnTo>
                    <a:pt x="202" y="1918"/>
                  </a:lnTo>
                  <a:lnTo>
                    <a:pt x="180" y="1819"/>
                  </a:lnTo>
                  <a:lnTo>
                    <a:pt x="165" y="1717"/>
                  </a:lnTo>
                  <a:lnTo>
                    <a:pt x="157" y="1613"/>
                  </a:lnTo>
                  <a:lnTo>
                    <a:pt x="52" y="1613"/>
                  </a:lnTo>
                  <a:lnTo>
                    <a:pt x="35" y="1611"/>
                  </a:lnTo>
                  <a:lnTo>
                    <a:pt x="21" y="1603"/>
                  </a:lnTo>
                  <a:lnTo>
                    <a:pt x="10" y="1591"/>
                  </a:lnTo>
                  <a:lnTo>
                    <a:pt x="2" y="1578"/>
                  </a:lnTo>
                  <a:lnTo>
                    <a:pt x="0" y="1561"/>
                  </a:lnTo>
                  <a:lnTo>
                    <a:pt x="2" y="1544"/>
                  </a:lnTo>
                  <a:lnTo>
                    <a:pt x="10" y="1531"/>
                  </a:lnTo>
                  <a:lnTo>
                    <a:pt x="21" y="1519"/>
                  </a:lnTo>
                  <a:lnTo>
                    <a:pt x="35" y="1511"/>
                  </a:lnTo>
                  <a:lnTo>
                    <a:pt x="52" y="1509"/>
                  </a:lnTo>
                  <a:lnTo>
                    <a:pt x="157" y="1509"/>
                  </a:lnTo>
                  <a:lnTo>
                    <a:pt x="165" y="1405"/>
                  </a:lnTo>
                  <a:lnTo>
                    <a:pt x="180" y="1303"/>
                  </a:lnTo>
                  <a:lnTo>
                    <a:pt x="202" y="1204"/>
                  </a:lnTo>
                  <a:lnTo>
                    <a:pt x="231" y="1108"/>
                  </a:lnTo>
                  <a:lnTo>
                    <a:pt x="266" y="1014"/>
                  </a:lnTo>
                  <a:lnTo>
                    <a:pt x="308" y="925"/>
                  </a:lnTo>
                  <a:lnTo>
                    <a:pt x="357" y="838"/>
                  </a:lnTo>
                  <a:lnTo>
                    <a:pt x="410" y="756"/>
                  </a:lnTo>
                  <a:lnTo>
                    <a:pt x="469" y="677"/>
                  </a:lnTo>
                  <a:lnTo>
                    <a:pt x="534" y="603"/>
                  </a:lnTo>
                  <a:lnTo>
                    <a:pt x="603" y="534"/>
                  </a:lnTo>
                  <a:lnTo>
                    <a:pt x="677" y="469"/>
                  </a:lnTo>
                  <a:lnTo>
                    <a:pt x="756" y="410"/>
                  </a:lnTo>
                  <a:lnTo>
                    <a:pt x="838" y="357"/>
                  </a:lnTo>
                  <a:lnTo>
                    <a:pt x="925" y="308"/>
                  </a:lnTo>
                  <a:lnTo>
                    <a:pt x="1014" y="266"/>
                  </a:lnTo>
                  <a:lnTo>
                    <a:pt x="1108" y="231"/>
                  </a:lnTo>
                  <a:lnTo>
                    <a:pt x="1204" y="202"/>
                  </a:lnTo>
                  <a:lnTo>
                    <a:pt x="1303" y="180"/>
                  </a:lnTo>
                  <a:lnTo>
                    <a:pt x="1405" y="165"/>
                  </a:lnTo>
                  <a:lnTo>
                    <a:pt x="1509" y="157"/>
                  </a:lnTo>
                  <a:lnTo>
                    <a:pt x="1509" y="52"/>
                  </a:lnTo>
                  <a:lnTo>
                    <a:pt x="1511" y="35"/>
                  </a:lnTo>
                  <a:lnTo>
                    <a:pt x="1519" y="21"/>
                  </a:lnTo>
                  <a:lnTo>
                    <a:pt x="1531" y="10"/>
                  </a:lnTo>
                  <a:lnTo>
                    <a:pt x="1544" y="2"/>
                  </a:lnTo>
                  <a:lnTo>
                    <a:pt x="1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232222"/>
                </a:solidFill>
                <a:effectLst/>
                <a:uLnTx/>
                <a:uFillTx/>
                <a:latin typeface="Open Sans"/>
                <a:ea typeface="+mn-ea"/>
                <a:cs typeface="+mn-cs"/>
              </a:endParaRPr>
            </a:p>
          </p:txBody>
        </p:sp>
        <p:sp>
          <p:nvSpPr>
            <p:cNvPr id="83" name="Freeform 204">
              <a:extLst>
                <a:ext uri="{FF2B5EF4-FFF2-40B4-BE49-F238E27FC236}">
                  <a16:creationId xmlns:a16="http://schemas.microsoft.com/office/drawing/2014/main" id="{F6731A86-1CF1-405B-9A51-83771C8FB986}"/>
                </a:ext>
              </a:extLst>
            </p:cNvPr>
            <p:cNvSpPr>
              <a:spLocks noEditPoints="1"/>
            </p:cNvSpPr>
            <p:nvPr/>
          </p:nvSpPr>
          <p:spPr bwMode="auto">
            <a:xfrm>
              <a:off x="327" y="2025"/>
              <a:ext cx="270" cy="270"/>
            </a:xfrm>
            <a:custGeom>
              <a:avLst/>
              <a:gdLst>
                <a:gd name="T0" fmla="*/ 594 w 1352"/>
                <a:gd name="T1" fmla="*/ 429 h 1352"/>
                <a:gd name="T2" fmla="*/ 492 w 1352"/>
                <a:gd name="T3" fmla="*/ 492 h 1352"/>
                <a:gd name="T4" fmla="*/ 429 w 1352"/>
                <a:gd name="T5" fmla="*/ 594 h 1352"/>
                <a:gd name="T6" fmla="*/ 420 w 1352"/>
                <a:gd name="T7" fmla="*/ 718 h 1352"/>
                <a:gd name="T8" fmla="*/ 466 w 1352"/>
                <a:gd name="T9" fmla="*/ 830 h 1352"/>
                <a:gd name="T10" fmla="*/ 556 w 1352"/>
                <a:gd name="T11" fmla="*/ 907 h 1352"/>
                <a:gd name="T12" fmla="*/ 676 w 1352"/>
                <a:gd name="T13" fmla="*/ 936 h 1352"/>
                <a:gd name="T14" fmla="*/ 796 w 1352"/>
                <a:gd name="T15" fmla="*/ 907 h 1352"/>
                <a:gd name="T16" fmla="*/ 886 w 1352"/>
                <a:gd name="T17" fmla="*/ 830 h 1352"/>
                <a:gd name="T18" fmla="*/ 932 w 1352"/>
                <a:gd name="T19" fmla="*/ 718 h 1352"/>
                <a:gd name="T20" fmla="*/ 923 w 1352"/>
                <a:gd name="T21" fmla="*/ 594 h 1352"/>
                <a:gd name="T22" fmla="*/ 860 w 1352"/>
                <a:gd name="T23" fmla="*/ 492 h 1352"/>
                <a:gd name="T24" fmla="*/ 758 w 1352"/>
                <a:gd name="T25" fmla="*/ 429 h 1352"/>
                <a:gd name="T26" fmla="*/ 676 w 1352"/>
                <a:gd name="T27" fmla="*/ 0 h 1352"/>
                <a:gd name="T28" fmla="*/ 718 w 1352"/>
                <a:gd name="T29" fmla="*/ 21 h 1352"/>
                <a:gd name="T30" fmla="*/ 728 w 1352"/>
                <a:gd name="T31" fmla="*/ 316 h 1352"/>
                <a:gd name="T32" fmla="*/ 861 w 1352"/>
                <a:gd name="T33" fmla="*/ 363 h 1352"/>
                <a:gd name="T34" fmla="*/ 964 w 1352"/>
                <a:gd name="T35" fmla="*/ 454 h 1352"/>
                <a:gd name="T36" fmla="*/ 1027 w 1352"/>
                <a:gd name="T37" fmla="*/ 577 h 1352"/>
                <a:gd name="T38" fmla="*/ 1317 w 1352"/>
                <a:gd name="T39" fmla="*/ 626 h 1352"/>
                <a:gd name="T40" fmla="*/ 1349 w 1352"/>
                <a:gd name="T41" fmla="*/ 659 h 1352"/>
                <a:gd name="T42" fmla="*/ 1342 w 1352"/>
                <a:gd name="T43" fmla="*/ 706 h 1352"/>
                <a:gd name="T44" fmla="*/ 1301 w 1352"/>
                <a:gd name="T45" fmla="*/ 728 h 1352"/>
                <a:gd name="T46" fmla="*/ 1011 w 1352"/>
                <a:gd name="T47" fmla="*/ 819 h 1352"/>
                <a:gd name="T48" fmla="*/ 934 w 1352"/>
                <a:gd name="T49" fmla="*/ 934 h 1352"/>
                <a:gd name="T50" fmla="*/ 819 w 1352"/>
                <a:gd name="T51" fmla="*/ 1011 h 1352"/>
                <a:gd name="T52" fmla="*/ 728 w 1352"/>
                <a:gd name="T53" fmla="*/ 1301 h 1352"/>
                <a:gd name="T54" fmla="*/ 706 w 1352"/>
                <a:gd name="T55" fmla="*/ 1342 h 1352"/>
                <a:gd name="T56" fmla="*/ 659 w 1352"/>
                <a:gd name="T57" fmla="*/ 1349 h 1352"/>
                <a:gd name="T58" fmla="*/ 626 w 1352"/>
                <a:gd name="T59" fmla="*/ 1317 h 1352"/>
                <a:gd name="T60" fmla="*/ 577 w 1352"/>
                <a:gd name="T61" fmla="*/ 1027 h 1352"/>
                <a:gd name="T62" fmla="*/ 454 w 1352"/>
                <a:gd name="T63" fmla="*/ 964 h 1352"/>
                <a:gd name="T64" fmla="*/ 363 w 1352"/>
                <a:gd name="T65" fmla="*/ 861 h 1352"/>
                <a:gd name="T66" fmla="*/ 316 w 1352"/>
                <a:gd name="T67" fmla="*/ 728 h 1352"/>
                <a:gd name="T68" fmla="*/ 21 w 1352"/>
                <a:gd name="T69" fmla="*/ 718 h 1352"/>
                <a:gd name="T70" fmla="*/ 0 w 1352"/>
                <a:gd name="T71" fmla="*/ 676 h 1352"/>
                <a:gd name="T72" fmla="*/ 21 w 1352"/>
                <a:gd name="T73" fmla="*/ 634 h 1352"/>
                <a:gd name="T74" fmla="*/ 316 w 1352"/>
                <a:gd name="T75" fmla="*/ 624 h 1352"/>
                <a:gd name="T76" fmla="*/ 363 w 1352"/>
                <a:gd name="T77" fmla="*/ 491 h 1352"/>
                <a:gd name="T78" fmla="*/ 454 w 1352"/>
                <a:gd name="T79" fmla="*/ 388 h 1352"/>
                <a:gd name="T80" fmla="*/ 577 w 1352"/>
                <a:gd name="T81" fmla="*/ 325 h 1352"/>
                <a:gd name="T82" fmla="*/ 626 w 1352"/>
                <a:gd name="T83" fmla="*/ 35 h 1352"/>
                <a:gd name="T84" fmla="*/ 659 w 1352"/>
                <a:gd name="T85" fmla="*/ 3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2" h="1352">
                  <a:moveTo>
                    <a:pt x="676" y="416"/>
                  </a:moveTo>
                  <a:lnTo>
                    <a:pt x="634" y="420"/>
                  </a:lnTo>
                  <a:lnTo>
                    <a:pt x="594" y="429"/>
                  </a:lnTo>
                  <a:lnTo>
                    <a:pt x="556" y="445"/>
                  </a:lnTo>
                  <a:lnTo>
                    <a:pt x="522" y="466"/>
                  </a:lnTo>
                  <a:lnTo>
                    <a:pt x="492" y="492"/>
                  </a:lnTo>
                  <a:lnTo>
                    <a:pt x="466" y="522"/>
                  </a:lnTo>
                  <a:lnTo>
                    <a:pt x="445" y="556"/>
                  </a:lnTo>
                  <a:lnTo>
                    <a:pt x="429" y="594"/>
                  </a:lnTo>
                  <a:lnTo>
                    <a:pt x="420" y="634"/>
                  </a:lnTo>
                  <a:lnTo>
                    <a:pt x="416" y="676"/>
                  </a:lnTo>
                  <a:lnTo>
                    <a:pt x="420" y="718"/>
                  </a:lnTo>
                  <a:lnTo>
                    <a:pt x="429" y="758"/>
                  </a:lnTo>
                  <a:lnTo>
                    <a:pt x="445" y="796"/>
                  </a:lnTo>
                  <a:lnTo>
                    <a:pt x="466" y="830"/>
                  </a:lnTo>
                  <a:lnTo>
                    <a:pt x="492" y="860"/>
                  </a:lnTo>
                  <a:lnTo>
                    <a:pt x="522" y="886"/>
                  </a:lnTo>
                  <a:lnTo>
                    <a:pt x="556" y="907"/>
                  </a:lnTo>
                  <a:lnTo>
                    <a:pt x="594" y="923"/>
                  </a:lnTo>
                  <a:lnTo>
                    <a:pt x="634" y="932"/>
                  </a:lnTo>
                  <a:lnTo>
                    <a:pt x="676" y="936"/>
                  </a:lnTo>
                  <a:lnTo>
                    <a:pt x="718" y="932"/>
                  </a:lnTo>
                  <a:lnTo>
                    <a:pt x="758" y="923"/>
                  </a:lnTo>
                  <a:lnTo>
                    <a:pt x="796" y="907"/>
                  </a:lnTo>
                  <a:lnTo>
                    <a:pt x="830" y="886"/>
                  </a:lnTo>
                  <a:lnTo>
                    <a:pt x="860" y="860"/>
                  </a:lnTo>
                  <a:lnTo>
                    <a:pt x="886" y="830"/>
                  </a:lnTo>
                  <a:lnTo>
                    <a:pt x="907" y="796"/>
                  </a:lnTo>
                  <a:lnTo>
                    <a:pt x="923" y="758"/>
                  </a:lnTo>
                  <a:lnTo>
                    <a:pt x="932" y="718"/>
                  </a:lnTo>
                  <a:lnTo>
                    <a:pt x="936" y="676"/>
                  </a:lnTo>
                  <a:lnTo>
                    <a:pt x="932" y="634"/>
                  </a:lnTo>
                  <a:lnTo>
                    <a:pt x="923" y="594"/>
                  </a:lnTo>
                  <a:lnTo>
                    <a:pt x="907" y="556"/>
                  </a:lnTo>
                  <a:lnTo>
                    <a:pt x="886" y="522"/>
                  </a:lnTo>
                  <a:lnTo>
                    <a:pt x="860" y="492"/>
                  </a:lnTo>
                  <a:lnTo>
                    <a:pt x="830" y="466"/>
                  </a:lnTo>
                  <a:lnTo>
                    <a:pt x="796" y="445"/>
                  </a:lnTo>
                  <a:lnTo>
                    <a:pt x="758" y="429"/>
                  </a:lnTo>
                  <a:lnTo>
                    <a:pt x="718" y="420"/>
                  </a:lnTo>
                  <a:lnTo>
                    <a:pt x="676" y="416"/>
                  </a:lnTo>
                  <a:close/>
                  <a:moveTo>
                    <a:pt x="676" y="0"/>
                  </a:moveTo>
                  <a:lnTo>
                    <a:pt x="693" y="3"/>
                  </a:lnTo>
                  <a:lnTo>
                    <a:pt x="706" y="10"/>
                  </a:lnTo>
                  <a:lnTo>
                    <a:pt x="718" y="21"/>
                  </a:lnTo>
                  <a:lnTo>
                    <a:pt x="726" y="35"/>
                  </a:lnTo>
                  <a:lnTo>
                    <a:pt x="728" y="51"/>
                  </a:lnTo>
                  <a:lnTo>
                    <a:pt x="728" y="316"/>
                  </a:lnTo>
                  <a:lnTo>
                    <a:pt x="775" y="325"/>
                  </a:lnTo>
                  <a:lnTo>
                    <a:pt x="819" y="341"/>
                  </a:lnTo>
                  <a:lnTo>
                    <a:pt x="861" y="363"/>
                  </a:lnTo>
                  <a:lnTo>
                    <a:pt x="898" y="388"/>
                  </a:lnTo>
                  <a:lnTo>
                    <a:pt x="934" y="418"/>
                  </a:lnTo>
                  <a:lnTo>
                    <a:pt x="964" y="454"/>
                  </a:lnTo>
                  <a:lnTo>
                    <a:pt x="989" y="491"/>
                  </a:lnTo>
                  <a:lnTo>
                    <a:pt x="1011" y="533"/>
                  </a:lnTo>
                  <a:lnTo>
                    <a:pt x="1027" y="577"/>
                  </a:lnTo>
                  <a:lnTo>
                    <a:pt x="1036" y="624"/>
                  </a:lnTo>
                  <a:lnTo>
                    <a:pt x="1301" y="624"/>
                  </a:lnTo>
                  <a:lnTo>
                    <a:pt x="1317" y="626"/>
                  </a:lnTo>
                  <a:lnTo>
                    <a:pt x="1331" y="634"/>
                  </a:lnTo>
                  <a:lnTo>
                    <a:pt x="1342" y="646"/>
                  </a:lnTo>
                  <a:lnTo>
                    <a:pt x="1349" y="659"/>
                  </a:lnTo>
                  <a:lnTo>
                    <a:pt x="1352" y="676"/>
                  </a:lnTo>
                  <a:lnTo>
                    <a:pt x="1349" y="693"/>
                  </a:lnTo>
                  <a:lnTo>
                    <a:pt x="1342" y="706"/>
                  </a:lnTo>
                  <a:lnTo>
                    <a:pt x="1331" y="718"/>
                  </a:lnTo>
                  <a:lnTo>
                    <a:pt x="1317" y="726"/>
                  </a:lnTo>
                  <a:lnTo>
                    <a:pt x="1301" y="728"/>
                  </a:lnTo>
                  <a:lnTo>
                    <a:pt x="1036" y="728"/>
                  </a:lnTo>
                  <a:lnTo>
                    <a:pt x="1027" y="775"/>
                  </a:lnTo>
                  <a:lnTo>
                    <a:pt x="1011" y="819"/>
                  </a:lnTo>
                  <a:lnTo>
                    <a:pt x="989" y="861"/>
                  </a:lnTo>
                  <a:lnTo>
                    <a:pt x="964" y="898"/>
                  </a:lnTo>
                  <a:lnTo>
                    <a:pt x="934" y="934"/>
                  </a:lnTo>
                  <a:lnTo>
                    <a:pt x="898" y="964"/>
                  </a:lnTo>
                  <a:lnTo>
                    <a:pt x="861" y="989"/>
                  </a:lnTo>
                  <a:lnTo>
                    <a:pt x="819" y="1011"/>
                  </a:lnTo>
                  <a:lnTo>
                    <a:pt x="775" y="1027"/>
                  </a:lnTo>
                  <a:lnTo>
                    <a:pt x="728" y="1036"/>
                  </a:lnTo>
                  <a:lnTo>
                    <a:pt x="728" y="1301"/>
                  </a:lnTo>
                  <a:lnTo>
                    <a:pt x="726" y="1317"/>
                  </a:lnTo>
                  <a:lnTo>
                    <a:pt x="718" y="1331"/>
                  </a:lnTo>
                  <a:lnTo>
                    <a:pt x="706" y="1342"/>
                  </a:lnTo>
                  <a:lnTo>
                    <a:pt x="693" y="1349"/>
                  </a:lnTo>
                  <a:lnTo>
                    <a:pt x="676" y="1352"/>
                  </a:lnTo>
                  <a:lnTo>
                    <a:pt x="659" y="1349"/>
                  </a:lnTo>
                  <a:lnTo>
                    <a:pt x="646" y="1342"/>
                  </a:lnTo>
                  <a:lnTo>
                    <a:pt x="634" y="1331"/>
                  </a:lnTo>
                  <a:lnTo>
                    <a:pt x="626" y="1317"/>
                  </a:lnTo>
                  <a:lnTo>
                    <a:pt x="624" y="1301"/>
                  </a:lnTo>
                  <a:lnTo>
                    <a:pt x="624" y="1036"/>
                  </a:lnTo>
                  <a:lnTo>
                    <a:pt x="577" y="1027"/>
                  </a:lnTo>
                  <a:lnTo>
                    <a:pt x="533" y="1011"/>
                  </a:lnTo>
                  <a:lnTo>
                    <a:pt x="491" y="989"/>
                  </a:lnTo>
                  <a:lnTo>
                    <a:pt x="454" y="964"/>
                  </a:lnTo>
                  <a:lnTo>
                    <a:pt x="418" y="934"/>
                  </a:lnTo>
                  <a:lnTo>
                    <a:pt x="388" y="898"/>
                  </a:lnTo>
                  <a:lnTo>
                    <a:pt x="363" y="861"/>
                  </a:lnTo>
                  <a:lnTo>
                    <a:pt x="341" y="819"/>
                  </a:lnTo>
                  <a:lnTo>
                    <a:pt x="325" y="775"/>
                  </a:lnTo>
                  <a:lnTo>
                    <a:pt x="316" y="728"/>
                  </a:lnTo>
                  <a:lnTo>
                    <a:pt x="51" y="728"/>
                  </a:lnTo>
                  <a:lnTo>
                    <a:pt x="35" y="726"/>
                  </a:lnTo>
                  <a:lnTo>
                    <a:pt x="21" y="718"/>
                  </a:lnTo>
                  <a:lnTo>
                    <a:pt x="10" y="706"/>
                  </a:lnTo>
                  <a:lnTo>
                    <a:pt x="3" y="693"/>
                  </a:lnTo>
                  <a:lnTo>
                    <a:pt x="0" y="676"/>
                  </a:lnTo>
                  <a:lnTo>
                    <a:pt x="3" y="659"/>
                  </a:lnTo>
                  <a:lnTo>
                    <a:pt x="10" y="646"/>
                  </a:lnTo>
                  <a:lnTo>
                    <a:pt x="21" y="634"/>
                  </a:lnTo>
                  <a:lnTo>
                    <a:pt x="35" y="626"/>
                  </a:lnTo>
                  <a:lnTo>
                    <a:pt x="51" y="624"/>
                  </a:lnTo>
                  <a:lnTo>
                    <a:pt x="316" y="624"/>
                  </a:lnTo>
                  <a:lnTo>
                    <a:pt x="325" y="577"/>
                  </a:lnTo>
                  <a:lnTo>
                    <a:pt x="341" y="533"/>
                  </a:lnTo>
                  <a:lnTo>
                    <a:pt x="363" y="491"/>
                  </a:lnTo>
                  <a:lnTo>
                    <a:pt x="388" y="454"/>
                  </a:lnTo>
                  <a:lnTo>
                    <a:pt x="418" y="418"/>
                  </a:lnTo>
                  <a:lnTo>
                    <a:pt x="454" y="388"/>
                  </a:lnTo>
                  <a:lnTo>
                    <a:pt x="491" y="363"/>
                  </a:lnTo>
                  <a:lnTo>
                    <a:pt x="533" y="341"/>
                  </a:lnTo>
                  <a:lnTo>
                    <a:pt x="577" y="325"/>
                  </a:lnTo>
                  <a:lnTo>
                    <a:pt x="624" y="316"/>
                  </a:lnTo>
                  <a:lnTo>
                    <a:pt x="624" y="51"/>
                  </a:lnTo>
                  <a:lnTo>
                    <a:pt x="626" y="35"/>
                  </a:lnTo>
                  <a:lnTo>
                    <a:pt x="634" y="21"/>
                  </a:lnTo>
                  <a:lnTo>
                    <a:pt x="646" y="10"/>
                  </a:lnTo>
                  <a:lnTo>
                    <a:pt x="659" y="3"/>
                  </a:lnTo>
                  <a:lnTo>
                    <a:pt x="6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232222"/>
                </a:solidFill>
                <a:effectLst/>
                <a:uLnTx/>
                <a:uFillTx/>
                <a:latin typeface="Open Sans"/>
                <a:ea typeface="+mn-ea"/>
                <a:cs typeface="+mn-cs"/>
              </a:endParaRPr>
            </a:p>
          </p:txBody>
        </p:sp>
      </p:grpSp>
      <p:grpSp>
        <p:nvGrpSpPr>
          <p:cNvPr id="84" name="2nd Group">
            <a:extLst>
              <a:ext uri="{FF2B5EF4-FFF2-40B4-BE49-F238E27FC236}">
                <a16:creationId xmlns:a16="http://schemas.microsoft.com/office/drawing/2014/main" id="{91D77865-68B4-E7C8-6B6C-E29B4B472CE6}"/>
              </a:ext>
            </a:extLst>
          </p:cNvPr>
          <p:cNvGrpSpPr/>
          <p:nvPr/>
        </p:nvGrpSpPr>
        <p:grpSpPr>
          <a:xfrm>
            <a:off x="1819582" y="4111499"/>
            <a:ext cx="3189139" cy="2916670"/>
            <a:chOff x="1719427" y="4165963"/>
            <a:chExt cx="3206977" cy="2916670"/>
          </a:xfrm>
        </p:grpSpPr>
        <p:grpSp>
          <p:nvGrpSpPr>
            <p:cNvPr id="85" name="Group 84">
              <a:extLst>
                <a:ext uri="{FF2B5EF4-FFF2-40B4-BE49-F238E27FC236}">
                  <a16:creationId xmlns:a16="http://schemas.microsoft.com/office/drawing/2014/main" id="{6FDA4B25-B43C-2C67-2102-95721AD9B075}"/>
                </a:ext>
              </a:extLst>
            </p:cNvPr>
            <p:cNvGrpSpPr/>
            <p:nvPr/>
          </p:nvGrpSpPr>
          <p:grpSpPr>
            <a:xfrm flipV="1">
              <a:off x="2050511" y="4165963"/>
              <a:ext cx="2875893" cy="432724"/>
              <a:chOff x="1964949" y="2291541"/>
              <a:chExt cx="2302199" cy="319572"/>
            </a:xfrm>
          </p:grpSpPr>
          <p:cxnSp>
            <p:nvCxnSpPr>
              <p:cNvPr id="90" name="Straight Connector 89">
                <a:extLst>
                  <a:ext uri="{FF2B5EF4-FFF2-40B4-BE49-F238E27FC236}">
                    <a16:creationId xmlns:a16="http://schemas.microsoft.com/office/drawing/2014/main" id="{BCA0EC43-E49F-6BDE-C907-395367A9C91A}"/>
                  </a:ext>
                </a:extLst>
              </p:cNvPr>
              <p:cNvCxnSpPr>
                <a:cxnSpLocks/>
              </p:cNvCxnSpPr>
              <p:nvPr/>
            </p:nvCxnSpPr>
            <p:spPr>
              <a:xfrm flipH="1" flipV="1">
                <a:off x="3769182" y="2292099"/>
                <a:ext cx="497966" cy="319014"/>
              </a:xfrm>
              <a:prstGeom prst="line">
                <a:avLst/>
              </a:prstGeom>
              <a:ln>
                <a:solidFill>
                  <a:srgbClr val="DADADA"/>
                </a:solidFill>
                <a:prstDash val="sys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98315B1-85DD-D7BE-CF0C-6DEDE6602421}"/>
                  </a:ext>
                </a:extLst>
              </p:cNvPr>
              <p:cNvCxnSpPr/>
              <p:nvPr/>
            </p:nvCxnSpPr>
            <p:spPr>
              <a:xfrm flipH="1">
                <a:off x="1964949" y="2291541"/>
                <a:ext cx="1813219" cy="0"/>
              </a:xfrm>
              <a:prstGeom prst="line">
                <a:avLst/>
              </a:prstGeom>
              <a:ln>
                <a:solidFill>
                  <a:srgbClr val="DADADA"/>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F593784F-E8FF-F37C-2FDD-D41042E71F3A}"/>
                </a:ext>
              </a:extLst>
            </p:cNvPr>
            <p:cNvGrpSpPr/>
            <p:nvPr/>
          </p:nvGrpSpPr>
          <p:grpSpPr>
            <a:xfrm>
              <a:off x="1719427" y="4290157"/>
              <a:ext cx="2927231" cy="2792476"/>
              <a:chOff x="692414" y="3464880"/>
              <a:chExt cx="2195424" cy="2094631"/>
            </a:xfrm>
          </p:grpSpPr>
          <p:sp>
            <p:nvSpPr>
              <p:cNvPr id="87" name="TextBox 86">
                <a:extLst>
                  <a:ext uri="{FF2B5EF4-FFF2-40B4-BE49-F238E27FC236}">
                    <a16:creationId xmlns:a16="http://schemas.microsoft.com/office/drawing/2014/main" id="{A816CF11-2E2A-9EA5-52DB-CD2AA70FC3E9}"/>
                  </a:ext>
                </a:extLst>
              </p:cNvPr>
              <p:cNvSpPr txBox="1"/>
              <p:nvPr/>
            </p:nvSpPr>
            <p:spPr>
              <a:xfrm>
                <a:off x="726519" y="3464880"/>
                <a:ext cx="2022921" cy="2308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rgbClr val="232222"/>
                    </a:solidFill>
                    <a:effectLst/>
                    <a:uLnTx/>
                    <a:uFillTx/>
                    <a:latin typeface="Open Sans"/>
                    <a:ea typeface="" charset="0"/>
                    <a:cs typeface="Arial" panose="020B0604020202020204" pitchFamily="34" charset="0"/>
                  </a:rPr>
                  <a:t>Goals</a:t>
                </a:r>
              </a:p>
            </p:txBody>
          </p:sp>
          <p:sp>
            <p:nvSpPr>
              <p:cNvPr id="88" name="TextBox 87">
                <a:extLst>
                  <a:ext uri="{FF2B5EF4-FFF2-40B4-BE49-F238E27FC236}">
                    <a16:creationId xmlns:a16="http://schemas.microsoft.com/office/drawing/2014/main" id="{192792B0-4D4D-5136-A316-D42A13388A39}"/>
                  </a:ext>
                </a:extLst>
              </p:cNvPr>
              <p:cNvSpPr txBox="1"/>
              <p:nvPr/>
            </p:nvSpPr>
            <p:spPr>
              <a:xfrm>
                <a:off x="692414" y="3749817"/>
                <a:ext cx="2195424" cy="1809694"/>
              </a:xfrm>
              <a:prstGeom prst="rect">
                <a:avLst/>
              </a:prstGeom>
              <a:noFill/>
            </p:spPr>
            <p:txBody>
              <a:bodyPr wrap="square" rtlCol="0">
                <a:noAutofit/>
              </a:bodyPr>
              <a:lstStyle/>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rebuchet MS"/>
                    <a:ea typeface="+mn-ea"/>
                    <a:cs typeface="+mn-cs"/>
                  </a:rPr>
                  <a:t>Deliver high-quality, person-centered palliative care at home</a:t>
                </a: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rebuchet MS"/>
                    <a:ea typeface="+mn-ea"/>
                    <a:cs typeface="+mn-cs"/>
                  </a:rPr>
                  <a:t>Avoid repeated questions or confusion for patients and families</a:t>
                </a: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rebuchet MS"/>
                    <a:ea typeface="+mn-ea"/>
                    <a:cs typeface="+mn-cs"/>
                  </a:rPr>
                  <a:t>Ensure care plans reflect real-time needs and preferences to support better clinical decision-making</a:t>
                </a:r>
              </a:p>
            </p:txBody>
          </p:sp>
        </p:grpSp>
      </p:grpSp>
      <p:pic>
        <p:nvPicPr>
          <p:cNvPr id="103" name="Graphic 102">
            <a:extLst>
              <a:ext uri="{FF2B5EF4-FFF2-40B4-BE49-F238E27FC236}">
                <a16:creationId xmlns:a16="http://schemas.microsoft.com/office/drawing/2014/main" id="{E9F84761-7C1A-9BA1-371D-26FBDA3103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07176" y="2659767"/>
            <a:ext cx="424060" cy="454350"/>
          </a:xfrm>
          <a:prstGeom prst="rect">
            <a:avLst/>
          </a:prstGeom>
        </p:spPr>
      </p:pic>
      <p:sp>
        <p:nvSpPr>
          <p:cNvPr id="5" name="TextBox 4">
            <a:extLst>
              <a:ext uri="{FF2B5EF4-FFF2-40B4-BE49-F238E27FC236}">
                <a16:creationId xmlns:a16="http://schemas.microsoft.com/office/drawing/2014/main" id="{190CB1AF-E6D5-90E4-0A13-0CAB65CBF64C}"/>
              </a:ext>
            </a:extLst>
          </p:cNvPr>
          <p:cNvSpPr txBox="1"/>
          <p:nvPr/>
        </p:nvSpPr>
        <p:spPr>
          <a:xfrm>
            <a:off x="2255078" y="179155"/>
            <a:ext cx="7844589" cy="63109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B21DAC"/>
                </a:solidFill>
                <a:effectLst/>
                <a:uLnTx/>
                <a:uFillTx/>
                <a:latin typeface="Trebuchet MS"/>
                <a:ea typeface="+mn-ea"/>
                <a:cs typeface="+mn-cs"/>
              </a:rPr>
              <a:t>“It’s deeply frustrating when a patient is admitted because their previously agreed care preferences weren’t respected. That’s why EPaCCS matters!”</a:t>
            </a:r>
          </a:p>
        </p:txBody>
      </p:sp>
      <p:sp>
        <p:nvSpPr>
          <p:cNvPr id="4" name="Graphic 40">
            <a:extLst>
              <a:ext uri="{FF2B5EF4-FFF2-40B4-BE49-F238E27FC236}">
                <a16:creationId xmlns:a16="http://schemas.microsoft.com/office/drawing/2014/main" id="{9A16EFF2-A01E-9B19-E806-9258A9631E84}"/>
              </a:ext>
            </a:extLst>
          </p:cNvPr>
          <p:cNvSpPr>
            <a:spLocks noChangeAspect="1"/>
          </p:cNvSpPr>
          <p:nvPr/>
        </p:nvSpPr>
        <p:spPr>
          <a:xfrm>
            <a:off x="5448902" y="2785396"/>
            <a:ext cx="775170" cy="1148400"/>
          </a:xfrm>
          <a:custGeom>
            <a:avLst/>
            <a:gdLst>
              <a:gd name="connsiteX0" fmla="*/ 3291861 w 3291860"/>
              <a:gd name="connsiteY0" fmla="*/ 4315389 h 4876815"/>
              <a:gd name="connsiteX1" fmla="*/ 3291861 w 3291860"/>
              <a:gd name="connsiteY1" fmla="*/ 4795520 h 4876815"/>
              <a:gd name="connsiteX2" fmla="*/ 3210581 w 3291860"/>
              <a:gd name="connsiteY2" fmla="*/ 4876800 h 4876815"/>
              <a:gd name="connsiteX3" fmla="*/ 3129301 w 3291860"/>
              <a:gd name="connsiteY3" fmla="*/ 4795520 h 4876815"/>
              <a:gd name="connsiteX4" fmla="*/ 3129301 w 3291860"/>
              <a:gd name="connsiteY4" fmla="*/ 4315389 h 4876815"/>
              <a:gd name="connsiteX5" fmla="*/ 2452919 w 3291860"/>
              <a:gd name="connsiteY5" fmla="*/ 3639028 h 4876815"/>
              <a:gd name="connsiteX6" fmla="*/ 2266971 w 3291860"/>
              <a:gd name="connsiteY6" fmla="*/ 3603803 h 4876815"/>
              <a:gd name="connsiteX7" fmla="*/ 2081449 w 3291860"/>
              <a:gd name="connsiteY7" fmla="*/ 4807905 h 4876815"/>
              <a:gd name="connsiteX8" fmla="*/ 1988749 w 3291860"/>
              <a:gd name="connsiteY8" fmla="*/ 4875856 h 4876815"/>
              <a:gd name="connsiteX9" fmla="*/ 1920799 w 3291860"/>
              <a:gd name="connsiteY9" fmla="*/ 4783146 h 4876815"/>
              <a:gd name="connsiteX10" fmla="*/ 2116887 w 3291860"/>
              <a:gd name="connsiteY10" fmla="*/ 3510453 h 4876815"/>
              <a:gd name="connsiteX11" fmla="*/ 2023578 w 3291860"/>
              <a:gd name="connsiteY11" fmla="*/ 3397951 h 4876815"/>
              <a:gd name="connsiteX12" fmla="*/ 2050705 w 3291860"/>
              <a:gd name="connsiteY12" fmla="*/ 3286252 h 4876815"/>
              <a:gd name="connsiteX13" fmla="*/ 2162404 w 3291860"/>
              <a:gd name="connsiteY13" fmla="*/ 3313379 h 4876815"/>
              <a:gd name="connsiteX14" fmla="*/ 2452919 w 3291860"/>
              <a:gd name="connsiteY14" fmla="*/ 3476457 h 4876815"/>
              <a:gd name="connsiteX15" fmla="*/ 3291861 w 3291860"/>
              <a:gd name="connsiteY15" fmla="*/ 4315389 h 4876815"/>
              <a:gd name="connsiteX16" fmla="*/ 1949318 w 3291860"/>
              <a:gd name="connsiteY16" fmla="*/ 3778331 h 4876815"/>
              <a:gd name="connsiteX17" fmla="*/ 1835282 w 3291860"/>
              <a:gd name="connsiteY17" fmla="*/ 3763823 h 4876815"/>
              <a:gd name="connsiteX18" fmla="*/ 1645930 w 3291860"/>
              <a:gd name="connsiteY18" fmla="*/ 3910411 h 4876815"/>
              <a:gd name="connsiteX19" fmla="*/ 1181171 w 3291860"/>
              <a:gd name="connsiteY19" fmla="*/ 3550595 h 4876815"/>
              <a:gd name="connsiteX20" fmla="*/ 1174963 w 3291860"/>
              <a:gd name="connsiteY20" fmla="*/ 3510331 h 4876815"/>
              <a:gd name="connsiteX21" fmla="*/ 1339403 w 3291860"/>
              <a:gd name="connsiteY21" fmla="*/ 3177916 h 4876815"/>
              <a:gd name="connsiteX22" fmla="*/ 2733010 w 3291860"/>
              <a:gd name="connsiteY22" fmla="*/ 2143384 h 4876815"/>
              <a:gd name="connsiteX23" fmla="*/ 2733040 w 3291860"/>
              <a:gd name="connsiteY23" fmla="*/ 1574800 h 4876815"/>
              <a:gd name="connsiteX24" fmla="*/ 2686802 w 3291860"/>
              <a:gd name="connsiteY24" fmla="*/ 1501546 h 4876815"/>
              <a:gd name="connsiteX25" fmla="*/ 2198980 w 3291860"/>
              <a:gd name="connsiteY25" fmla="*/ 1067298 h 4876815"/>
              <a:gd name="connsiteX26" fmla="*/ 2058812 w 3291860"/>
              <a:gd name="connsiteY26" fmla="*/ 1047984 h 4876815"/>
              <a:gd name="connsiteX27" fmla="*/ 865581 w 3291860"/>
              <a:gd name="connsiteY27" fmla="*/ 1792112 h 4876815"/>
              <a:gd name="connsiteX28" fmla="*/ 801654 w 3291860"/>
              <a:gd name="connsiteY28" fmla="*/ 1887647 h 4876815"/>
              <a:gd name="connsiteX29" fmla="*/ 881299 w 3291860"/>
              <a:gd name="connsiteY29" fmla="*/ 1953138 h 4876815"/>
              <a:gd name="connsiteX30" fmla="*/ 2106432 w 3291860"/>
              <a:gd name="connsiteY30" fmla="*/ 1247303 h 4876815"/>
              <a:gd name="connsiteX31" fmla="*/ 2570480 w 3291860"/>
              <a:gd name="connsiteY31" fmla="*/ 1633830 h 4876815"/>
              <a:gd name="connsiteX32" fmla="*/ 2570480 w 3291860"/>
              <a:gd name="connsiteY32" fmla="*/ 2134880 h 4876815"/>
              <a:gd name="connsiteX33" fmla="*/ 1645920 w 3291860"/>
              <a:gd name="connsiteY33" fmla="*/ 3059440 h 4876815"/>
              <a:gd name="connsiteX34" fmla="*/ 721360 w 3291860"/>
              <a:gd name="connsiteY34" fmla="*/ 2103130 h 4876815"/>
              <a:gd name="connsiteX35" fmla="*/ 640080 w 3291860"/>
              <a:gd name="connsiteY35" fmla="*/ 2021850 h 4876815"/>
              <a:gd name="connsiteX36" fmla="*/ 558800 w 3291860"/>
              <a:gd name="connsiteY36" fmla="*/ 2103130 h 4876815"/>
              <a:gd name="connsiteX37" fmla="*/ 558932 w 3291860"/>
              <a:gd name="connsiteY37" fmla="*/ 2152051 h 4876815"/>
              <a:gd name="connsiteX38" fmla="*/ 1178560 w 3291860"/>
              <a:gd name="connsiteY38" fmla="*/ 3116316 h 4876815"/>
              <a:gd name="connsiteX39" fmla="*/ 1178560 w 3291860"/>
              <a:gd name="connsiteY39" fmla="*/ 3137723 h 4876815"/>
              <a:gd name="connsiteX40" fmla="*/ 1079124 w 3291860"/>
              <a:gd name="connsiteY40" fmla="*/ 3377306 h 4876815"/>
              <a:gd name="connsiteX41" fmla="*/ 838921 w 3291860"/>
              <a:gd name="connsiteY41" fmla="*/ 3476478 h 4876815"/>
              <a:gd name="connsiteX42" fmla="*/ 467360 w 3291860"/>
              <a:gd name="connsiteY42" fmla="*/ 3563031 h 4876815"/>
              <a:gd name="connsiteX43" fmla="*/ 467360 w 3291860"/>
              <a:gd name="connsiteY43" fmla="*/ 1092200 h 4876815"/>
              <a:gd name="connsiteX44" fmla="*/ 1397000 w 3291860"/>
              <a:gd name="connsiteY44" fmla="*/ 162560 h 4876815"/>
              <a:gd name="connsiteX45" fmla="*/ 1905000 w 3291860"/>
              <a:gd name="connsiteY45" fmla="*/ 162560 h 4876815"/>
              <a:gd name="connsiteX46" fmla="*/ 2834640 w 3291860"/>
              <a:gd name="connsiteY46" fmla="*/ 1092200 h 4876815"/>
              <a:gd name="connsiteX47" fmla="*/ 2834640 w 3291860"/>
              <a:gd name="connsiteY47" fmla="*/ 3291840 h 4876815"/>
              <a:gd name="connsiteX48" fmla="*/ 2915920 w 3291860"/>
              <a:gd name="connsiteY48" fmla="*/ 3373120 h 4876815"/>
              <a:gd name="connsiteX49" fmla="*/ 2997200 w 3291860"/>
              <a:gd name="connsiteY49" fmla="*/ 3291840 h 4876815"/>
              <a:gd name="connsiteX50" fmla="*/ 2997200 w 3291860"/>
              <a:gd name="connsiteY50" fmla="*/ 1092200 h 4876815"/>
              <a:gd name="connsiteX51" fmla="*/ 1905000 w 3291860"/>
              <a:gd name="connsiteY51" fmla="*/ 0 h 4876815"/>
              <a:gd name="connsiteX52" fmla="*/ 1397000 w 3291860"/>
              <a:gd name="connsiteY52" fmla="*/ 0 h 4876815"/>
              <a:gd name="connsiteX53" fmla="*/ 304800 w 3291860"/>
              <a:gd name="connsiteY53" fmla="*/ 1092200 h 4876815"/>
              <a:gd name="connsiteX54" fmla="*/ 304800 w 3291860"/>
              <a:gd name="connsiteY54" fmla="*/ 3668471 h 4876815"/>
              <a:gd name="connsiteX55" fmla="*/ 0 w 3291860"/>
              <a:gd name="connsiteY55" fmla="*/ 4315389 h 4876815"/>
              <a:gd name="connsiteX56" fmla="*/ 0 w 3291860"/>
              <a:gd name="connsiteY56" fmla="*/ 4795520 h 4876815"/>
              <a:gd name="connsiteX57" fmla="*/ 81280 w 3291860"/>
              <a:gd name="connsiteY57" fmla="*/ 4876800 h 4876815"/>
              <a:gd name="connsiteX58" fmla="*/ 162560 w 3291860"/>
              <a:gd name="connsiteY58" fmla="*/ 4795520 h 4876815"/>
              <a:gd name="connsiteX59" fmla="*/ 162560 w 3291860"/>
              <a:gd name="connsiteY59" fmla="*/ 4315389 h 4876815"/>
              <a:gd name="connsiteX60" fmla="*/ 360670 w 3291860"/>
              <a:gd name="connsiteY60" fmla="*/ 3837117 h 4876815"/>
              <a:gd name="connsiteX61" fmla="*/ 838952 w 3291860"/>
              <a:gd name="connsiteY61" fmla="*/ 3639017 h 4876815"/>
              <a:gd name="connsiteX62" fmla="*/ 1024860 w 3291860"/>
              <a:gd name="connsiteY62" fmla="*/ 3603580 h 4876815"/>
              <a:gd name="connsiteX63" fmla="*/ 1210412 w 3291860"/>
              <a:gd name="connsiteY63" fmla="*/ 4807885 h 4876815"/>
              <a:gd name="connsiteX64" fmla="*/ 1290635 w 3291860"/>
              <a:gd name="connsiteY64" fmla="*/ 4876800 h 4876815"/>
              <a:gd name="connsiteX65" fmla="*/ 1371062 w 3291860"/>
              <a:gd name="connsiteY65" fmla="*/ 4783135 h 4876815"/>
              <a:gd name="connsiteX66" fmla="*/ 1217127 w 3291860"/>
              <a:gd name="connsiteY66" fmla="*/ 3784011 h 4876815"/>
              <a:gd name="connsiteX67" fmla="*/ 1596167 w 3291860"/>
              <a:gd name="connsiteY67" fmla="*/ 4077462 h 4876815"/>
              <a:gd name="connsiteX68" fmla="*/ 1695684 w 3291860"/>
              <a:gd name="connsiteY68" fmla="*/ 4077462 h 4876815"/>
              <a:gd name="connsiteX69" fmla="*/ 1934789 w 3291860"/>
              <a:gd name="connsiteY69" fmla="*/ 3892347 h 4876815"/>
              <a:gd name="connsiteX70" fmla="*/ 1949318 w 3291860"/>
              <a:gd name="connsiteY70" fmla="*/ 3778331 h 487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291860" h="4876815">
                <a:moveTo>
                  <a:pt x="3291861" y="4315389"/>
                </a:moveTo>
                <a:lnTo>
                  <a:pt x="3291861" y="4795520"/>
                </a:lnTo>
                <a:cubicBezTo>
                  <a:pt x="3291861" y="4840407"/>
                  <a:pt x="3255467" y="4876800"/>
                  <a:pt x="3210581" y="4876800"/>
                </a:cubicBezTo>
                <a:cubicBezTo>
                  <a:pt x="3165694" y="4876800"/>
                  <a:pt x="3129301" y="4840407"/>
                  <a:pt x="3129301" y="4795520"/>
                </a:cubicBezTo>
                <a:lnTo>
                  <a:pt x="3129301" y="4315389"/>
                </a:lnTo>
                <a:cubicBezTo>
                  <a:pt x="3129301" y="3941562"/>
                  <a:pt x="2826787" y="3639017"/>
                  <a:pt x="2452919" y="3639028"/>
                </a:cubicBezTo>
                <a:cubicBezTo>
                  <a:pt x="2387844" y="3639028"/>
                  <a:pt x="2325025" y="3626734"/>
                  <a:pt x="2266971" y="3603803"/>
                </a:cubicBezTo>
                <a:lnTo>
                  <a:pt x="2081449" y="4807905"/>
                </a:lnTo>
                <a:cubicBezTo>
                  <a:pt x="2074621" y="4852294"/>
                  <a:pt x="2033087" y="4882693"/>
                  <a:pt x="1988749" y="4875856"/>
                </a:cubicBezTo>
                <a:cubicBezTo>
                  <a:pt x="1944380" y="4869018"/>
                  <a:pt x="1913961" y="4827514"/>
                  <a:pt x="1920799" y="4783146"/>
                </a:cubicBezTo>
                <a:lnTo>
                  <a:pt x="2116887" y="3510453"/>
                </a:lnTo>
                <a:cubicBezTo>
                  <a:pt x="2081154" y="3478185"/>
                  <a:pt x="2049547" y="3440593"/>
                  <a:pt x="2023578" y="3397951"/>
                </a:cubicBezTo>
                <a:cubicBezTo>
                  <a:pt x="2000220" y="3359617"/>
                  <a:pt x="2012361" y="3309610"/>
                  <a:pt x="2050705" y="3286252"/>
                </a:cubicBezTo>
                <a:cubicBezTo>
                  <a:pt x="2089028" y="3262884"/>
                  <a:pt x="2139046" y="3275045"/>
                  <a:pt x="2162404" y="3313379"/>
                </a:cubicBezTo>
                <a:cubicBezTo>
                  <a:pt x="2223963" y="3414431"/>
                  <a:pt x="2332695" y="3476457"/>
                  <a:pt x="2452919" y="3476457"/>
                </a:cubicBezTo>
                <a:cubicBezTo>
                  <a:pt x="2916580" y="3476457"/>
                  <a:pt x="3291861" y="3851666"/>
                  <a:pt x="3291861" y="4315389"/>
                </a:cubicBezTo>
                <a:close/>
                <a:moveTo>
                  <a:pt x="1949318" y="3778331"/>
                </a:moveTo>
                <a:cubicBezTo>
                  <a:pt x="1921825" y="3742843"/>
                  <a:pt x="1870781" y="3736330"/>
                  <a:pt x="1835282" y="3763823"/>
                </a:cubicBezTo>
                <a:lnTo>
                  <a:pt x="1645930" y="3910411"/>
                </a:lnTo>
                <a:lnTo>
                  <a:pt x="1181171" y="3550595"/>
                </a:lnTo>
                <a:lnTo>
                  <a:pt x="1174963" y="3510331"/>
                </a:lnTo>
                <a:cubicBezTo>
                  <a:pt x="1268425" y="3426145"/>
                  <a:pt x="1328999" y="3309773"/>
                  <a:pt x="1339403" y="3177916"/>
                </a:cubicBezTo>
                <a:cubicBezTo>
                  <a:pt x="2033290" y="3382193"/>
                  <a:pt x="2727452" y="2861463"/>
                  <a:pt x="2733010" y="2143384"/>
                </a:cubicBezTo>
                <a:cubicBezTo>
                  <a:pt x="2733061" y="2141576"/>
                  <a:pt x="2733040" y="1576608"/>
                  <a:pt x="2733040" y="1574800"/>
                </a:cubicBezTo>
                <a:cubicBezTo>
                  <a:pt x="2733040" y="1544320"/>
                  <a:pt x="2715534" y="1515273"/>
                  <a:pt x="2686802" y="1501546"/>
                </a:cubicBezTo>
                <a:cubicBezTo>
                  <a:pt x="2669073" y="1493043"/>
                  <a:pt x="2339909" y="1422319"/>
                  <a:pt x="2198980" y="1067298"/>
                </a:cubicBezTo>
                <a:cubicBezTo>
                  <a:pt x="2175795" y="1008858"/>
                  <a:pt x="2097258" y="997600"/>
                  <a:pt x="2058812" y="1047984"/>
                </a:cubicBezTo>
                <a:cubicBezTo>
                  <a:pt x="1761378" y="1437853"/>
                  <a:pt x="1339007" y="1698275"/>
                  <a:pt x="865581" y="1792112"/>
                </a:cubicBezTo>
                <a:cubicBezTo>
                  <a:pt x="821548" y="1800840"/>
                  <a:pt x="792937" y="1843613"/>
                  <a:pt x="801654" y="1887647"/>
                </a:cubicBezTo>
                <a:cubicBezTo>
                  <a:pt x="809336" y="1926346"/>
                  <a:pt x="843300" y="1953138"/>
                  <a:pt x="881299" y="1953138"/>
                </a:cubicBezTo>
                <a:cubicBezTo>
                  <a:pt x="901720" y="1953138"/>
                  <a:pt x="1585956" y="1851985"/>
                  <a:pt x="2106432" y="1247303"/>
                </a:cubicBezTo>
                <a:cubicBezTo>
                  <a:pt x="2214667" y="1432418"/>
                  <a:pt x="2380387" y="1564935"/>
                  <a:pt x="2570480" y="1633830"/>
                </a:cubicBezTo>
                <a:lnTo>
                  <a:pt x="2570480" y="2134880"/>
                </a:lnTo>
                <a:cubicBezTo>
                  <a:pt x="2570480" y="2644689"/>
                  <a:pt x="2155729" y="3059440"/>
                  <a:pt x="1645920" y="3059440"/>
                </a:cubicBezTo>
                <a:cubicBezTo>
                  <a:pt x="1168766" y="3059440"/>
                  <a:pt x="721360" y="2688570"/>
                  <a:pt x="721360" y="2103130"/>
                </a:cubicBezTo>
                <a:cubicBezTo>
                  <a:pt x="721360" y="2058243"/>
                  <a:pt x="684967" y="2021850"/>
                  <a:pt x="640080" y="2021850"/>
                </a:cubicBezTo>
                <a:cubicBezTo>
                  <a:pt x="595193" y="2021850"/>
                  <a:pt x="558800" y="2058243"/>
                  <a:pt x="558800" y="2103130"/>
                </a:cubicBezTo>
                <a:cubicBezTo>
                  <a:pt x="558800" y="2107336"/>
                  <a:pt x="558719" y="2148007"/>
                  <a:pt x="558932" y="2152051"/>
                </a:cubicBezTo>
                <a:cubicBezTo>
                  <a:pt x="565556" y="2576993"/>
                  <a:pt x="817240" y="2943555"/>
                  <a:pt x="1178560" y="3116316"/>
                </a:cubicBezTo>
                <a:lnTo>
                  <a:pt x="1178560" y="3137723"/>
                </a:lnTo>
                <a:cubicBezTo>
                  <a:pt x="1178560" y="3228279"/>
                  <a:pt x="1143244" y="3313359"/>
                  <a:pt x="1079124" y="3377306"/>
                </a:cubicBezTo>
                <a:cubicBezTo>
                  <a:pt x="965007" y="3491088"/>
                  <a:pt x="817758" y="3476478"/>
                  <a:pt x="838921" y="3476478"/>
                </a:cubicBezTo>
                <a:cubicBezTo>
                  <a:pt x="707857" y="3476478"/>
                  <a:pt x="581477" y="3506541"/>
                  <a:pt x="467360" y="3563031"/>
                </a:cubicBezTo>
                <a:lnTo>
                  <a:pt x="467360" y="1092200"/>
                </a:lnTo>
                <a:cubicBezTo>
                  <a:pt x="467360" y="579598"/>
                  <a:pt x="884398" y="162560"/>
                  <a:pt x="1397000" y="162560"/>
                </a:cubicBezTo>
                <a:lnTo>
                  <a:pt x="1905000" y="162560"/>
                </a:lnTo>
                <a:cubicBezTo>
                  <a:pt x="2417603" y="162560"/>
                  <a:pt x="2834640" y="579598"/>
                  <a:pt x="2834640" y="1092200"/>
                </a:cubicBezTo>
                <a:lnTo>
                  <a:pt x="2834640" y="3291840"/>
                </a:lnTo>
                <a:cubicBezTo>
                  <a:pt x="2834640" y="3336727"/>
                  <a:pt x="2871033" y="3373120"/>
                  <a:pt x="2915920" y="3373120"/>
                </a:cubicBezTo>
                <a:cubicBezTo>
                  <a:pt x="2960807" y="3373120"/>
                  <a:pt x="2997200" y="3336727"/>
                  <a:pt x="2997200" y="3291840"/>
                </a:cubicBezTo>
                <a:lnTo>
                  <a:pt x="2997200" y="1092200"/>
                </a:lnTo>
                <a:cubicBezTo>
                  <a:pt x="2997200" y="489956"/>
                  <a:pt x="2507234" y="0"/>
                  <a:pt x="1905000" y="0"/>
                </a:cubicBezTo>
                <a:lnTo>
                  <a:pt x="1397000" y="0"/>
                </a:lnTo>
                <a:cubicBezTo>
                  <a:pt x="794766" y="0"/>
                  <a:pt x="304800" y="489956"/>
                  <a:pt x="304800" y="1092200"/>
                </a:cubicBezTo>
                <a:lnTo>
                  <a:pt x="304800" y="3668471"/>
                </a:lnTo>
                <a:cubicBezTo>
                  <a:pt x="110297" y="3829649"/>
                  <a:pt x="0" y="4063614"/>
                  <a:pt x="0" y="4315389"/>
                </a:cubicBezTo>
                <a:lnTo>
                  <a:pt x="0" y="4795520"/>
                </a:lnTo>
                <a:cubicBezTo>
                  <a:pt x="0" y="4840407"/>
                  <a:pt x="36393" y="4876800"/>
                  <a:pt x="81280" y="4876800"/>
                </a:cubicBezTo>
                <a:cubicBezTo>
                  <a:pt x="126167" y="4876800"/>
                  <a:pt x="162560" y="4840407"/>
                  <a:pt x="162560" y="4795520"/>
                </a:cubicBezTo>
                <a:lnTo>
                  <a:pt x="162560" y="4315389"/>
                </a:lnTo>
                <a:cubicBezTo>
                  <a:pt x="162560" y="4134724"/>
                  <a:pt x="232918" y="3964869"/>
                  <a:pt x="360670" y="3837117"/>
                </a:cubicBezTo>
                <a:cubicBezTo>
                  <a:pt x="586466" y="3611321"/>
                  <a:pt x="873486" y="3639017"/>
                  <a:pt x="838952" y="3639017"/>
                </a:cubicBezTo>
                <a:cubicBezTo>
                  <a:pt x="903671" y="3639017"/>
                  <a:pt x="966480" y="3626775"/>
                  <a:pt x="1024860" y="3603580"/>
                </a:cubicBezTo>
                <a:lnTo>
                  <a:pt x="1210412" y="4807885"/>
                </a:lnTo>
                <a:cubicBezTo>
                  <a:pt x="1216589" y="4848058"/>
                  <a:pt x="1251214" y="4876800"/>
                  <a:pt x="1290635" y="4876800"/>
                </a:cubicBezTo>
                <a:cubicBezTo>
                  <a:pt x="1340653" y="4876800"/>
                  <a:pt x="1378631" y="4832279"/>
                  <a:pt x="1371062" y="4783135"/>
                </a:cubicBezTo>
                <a:lnTo>
                  <a:pt x="1217127" y="3784011"/>
                </a:lnTo>
                <a:lnTo>
                  <a:pt x="1596167" y="4077462"/>
                </a:lnTo>
                <a:cubicBezTo>
                  <a:pt x="1625519" y="4100180"/>
                  <a:pt x="1666443" y="4100109"/>
                  <a:pt x="1695684" y="4077462"/>
                </a:cubicBezTo>
                <a:lnTo>
                  <a:pt x="1934789" y="3892347"/>
                </a:lnTo>
                <a:cubicBezTo>
                  <a:pt x="1970288" y="3864874"/>
                  <a:pt x="1976791" y="3813820"/>
                  <a:pt x="1949318" y="3778331"/>
                </a:cubicBezTo>
                <a:close/>
              </a:path>
            </a:pathLst>
          </a:custGeom>
          <a:solidFill>
            <a:schemeClr val="accent6"/>
          </a:solidFill>
          <a:ln w="1016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pic>
        <p:nvPicPr>
          <p:cNvPr id="6" name="Picture 5">
            <a:extLst>
              <a:ext uri="{FF2B5EF4-FFF2-40B4-BE49-F238E27FC236}">
                <a16:creationId xmlns:a16="http://schemas.microsoft.com/office/drawing/2014/main" id="{B282F2FE-F13D-A067-414F-4DA7BEEA5524}"/>
              </a:ext>
            </a:extLst>
          </p:cNvPr>
          <p:cNvPicPr>
            <a:picLocks noChangeAspect="1"/>
          </p:cNvPicPr>
          <p:nvPr/>
        </p:nvPicPr>
        <p:blipFill>
          <a:blip r:embed="rId7"/>
          <a:stretch>
            <a:fillRect/>
          </a:stretch>
        </p:blipFill>
        <p:spPr>
          <a:xfrm>
            <a:off x="5051774" y="2676792"/>
            <a:ext cx="1570247" cy="1333229"/>
          </a:xfrm>
          <a:prstGeom prst="rect">
            <a:avLst/>
          </a:prstGeom>
        </p:spPr>
      </p:pic>
    </p:spTree>
    <p:extLst>
      <p:ext uri="{BB962C8B-B14F-4D97-AF65-F5344CB8AC3E}">
        <p14:creationId xmlns:p14="http://schemas.microsoft.com/office/powerpoint/2010/main" val="632698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892E1-5749-B026-07E0-CC8B08687812}"/>
            </a:ext>
          </a:extLst>
        </p:cNvPr>
        <p:cNvGrpSpPr/>
        <p:nvPr/>
      </p:nvGrpSpPr>
      <p:grpSpPr>
        <a:xfrm>
          <a:off x="0" y="0"/>
          <a:ext cx="0" cy="0"/>
          <a:chOff x="0" y="0"/>
          <a:chExt cx="0" cy="0"/>
        </a:xfrm>
      </p:grpSpPr>
      <p:sp>
        <p:nvSpPr>
          <p:cNvPr id="77" name="Rectangle 76">
            <a:extLst>
              <a:ext uri="{FF2B5EF4-FFF2-40B4-BE49-F238E27FC236}">
                <a16:creationId xmlns:a16="http://schemas.microsoft.com/office/drawing/2014/main" id="{A56C6034-5950-C932-F525-E6D8856B3BE1}"/>
              </a:ext>
            </a:extLst>
          </p:cNvPr>
          <p:cNvSpPr/>
          <p:nvPr/>
        </p:nvSpPr>
        <p:spPr>
          <a:xfrm>
            <a:off x="7817076" y="3721882"/>
            <a:ext cx="3045234" cy="165191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lnSpc>
                <a:spcPct val="90000"/>
              </a:lnSpc>
              <a:spcAft>
                <a:spcPts val="600"/>
              </a:spcAft>
            </a:pPr>
            <a:endParaRPr lang="en-GB" sz="1400" dirty="0"/>
          </a:p>
        </p:txBody>
      </p:sp>
      <p:sp>
        <p:nvSpPr>
          <p:cNvPr id="2" name="Title 1">
            <a:extLst>
              <a:ext uri="{FF2B5EF4-FFF2-40B4-BE49-F238E27FC236}">
                <a16:creationId xmlns:a16="http://schemas.microsoft.com/office/drawing/2014/main" id="{3871D97B-8B11-961D-F690-5337F749746F}"/>
              </a:ext>
            </a:extLst>
          </p:cNvPr>
          <p:cNvSpPr>
            <a:spLocks noGrp="1"/>
          </p:cNvSpPr>
          <p:nvPr>
            <p:ph type="title"/>
          </p:nvPr>
        </p:nvSpPr>
        <p:spPr>
          <a:xfrm>
            <a:off x="924994" y="552395"/>
            <a:ext cx="7991928" cy="1216120"/>
          </a:xfrm>
        </p:spPr>
        <p:txBody>
          <a:bodyPr/>
          <a:lstStyle/>
          <a:p>
            <a:pPr>
              <a:lnSpc>
                <a:spcPct val="100000"/>
              </a:lnSpc>
            </a:pPr>
            <a:r>
              <a:rPr lang="en-GB" sz="2400" b="1" dirty="0"/>
              <a:t>Emma Davis</a:t>
            </a:r>
            <a:br>
              <a:rPr lang="en-GB" sz="1000" dirty="0"/>
            </a:br>
            <a:r>
              <a:rPr lang="en-US" sz="1400" b="1" dirty="0"/>
              <a:t>Senior Nurse Practitioner – Out of Hours</a:t>
            </a:r>
            <a:br>
              <a:rPr lang="en-US" sz="1000" dirty="0">
                <a:solidFill>
                  <a:srgbClr val="002060"/>
                </a:solidFill>
              </a:rPr>
            </a:br>
            <a:r>
              <a:rPr lang="en-US" sz="1000" dirty="0">
                <a:solidFill>
                  <a:srgbClr val="002060"/>
                </a:solidFill>
              </a:rPr>
              <a:t>Experience: Out-of-hours and urgent care</a:t>
            </a:r>
            <a:br>
              <a:rPr lang="en-US" sz="1000" dirty="0">
                <a:solidFill>
                  <a:srgbClr val="002060"/>
                </a:solidFill>
              </a:rPr>
            </a:br>
            <a:r>
              <a:rPr lang="en-US" sz="1000" dirty="0">
                <a:solidFill>
                  <a:srgbClr val="002060"/>
                </a:solidFill>
              </a:rPr>
              <a:t>Digital Confidence: High</a:t>
            </a:r>
            <a:endParaRPr lang="en-GB" sz="1000" dirty="0">
              <a:solidFill>
                <a:srgbClr val="002060"/>
              </a:solidFill>
            </a:endParaRPr>
          </a:p>
        </p:txBody>
      </p:sp>
      <p:grpSp>
        <p:nvGrpSpPr>
          <p:cNvPr id="67" name="Group 66">
            <a:extLst>
              <a:ext uri="{FF2B5EF4-FFF2-40B4-BE49-F238E27FC236}">
                <a16:creationId xmlns:a16="http://schemas.microsoft.com/office/drawing/2014/main" id="{FA5818E7-4396-AAEB-05FC-24A6FB918A67}"/>
              </a:ext>
            </a:extLst>
          </p:cNvPr>
          <p:cNvGrpSpPr/>
          <p:nvPr/>
        </p:nvGrpSpPr>
        <p:grpSpPr>
          <a:xfrm>
            <a:off x="2106047" y="2428791"/>
            <a:ext cx="2871058" cy="326432"/>
            <a:chOff x="1848067" y="2697524"/>
            <a:chExt cx="2311184" cy="316190"/>
          </a:xfrm>
        </p:grpSpPr>
        <p:cxnSp>
          <p:nvCxnSpPr>
            <p:cNvPr id="74" name="Straight Connector 73">
              <a:extLst>
                <a:ext uri="{FF2B5EF4-FFF2-40B4-BE49-F238E27FC236}">
                  <a16:creationId xmlns:a16="http://schemas.microsoft.com/office/drawing/2014/main" id="{02D6F257-BBB2-503A-997B-1C016B93CE9F}"/>
                </a:ext>
              </a:extLst>
            </p:cNvPr>
            <p:cNvCxnSpPr/>
            <p:nvPr/>
          </p:nvCxnSpPr>
          <p:spPr>
            <a:xfrm flipH="1" flipV="1">
              <a:off x="3661285" y="2697524"/>
              <a:ext cx="497966" cy="316190"/>
            </a:xfrm>
            <a:prstGeom prst="line">
              <a:avLst/>
            </a:prstGeom>
            <a:ln>
              <a:solidFill>
                <a:srgbClr val="DADADA"/>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754D183-78CB-A038-3BA4-3B57F291F115}"/>
                </a:ext>
              </a:extLst>
            </p:cNvPr>
            <p:cNvCxnSpPr/>
            <p:nvPr/>
          </p:nvCxnSpPr>
          <p:spPr>
            <a:xfrm flipH="1">
              <a:off x="1848067" y="2697524"/>
              <a:ext cx="1813219" cy="0"/>
            </a:xfrm>
            <a:prstGeom prst="line">
              <a:avLst/>
            </a:prstGeom>
            <a:ln>
              <a:solidFill>
                <a:srgbClr val="DADADA"/>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DE9A4342-2365-317F-868B-F63D3A40705F}"/>
              </a:ext>
            </a:extLst>
          </p:cNvPr>
          <p:cNvGrpSpPr/>
          <p:nvPr/>
        </p:nvGrpSpPr>
        <p:grpSpPr>
          <a:xfrm>
            <a:off x="1819194" y="2096793"/>
            <a:ext cx="2806737" cy="1628328"/>
            <a:chOff x="838200" y="2992185"/>
            <a:chExt cx="1680348" cy="1221406"/>
          </a:xfrm>
        </p:grpSpPr>
        <p:sp>
          <p:nvSpPr>
            <p:cNvPr id="72" name="TextBox 71">
              <a:extLst>
                <a:ext uri="{FF2B5EF4-FFF2-40B4-BE49-F238E27FC236}">
                  <a16:creationId xmlns:a16="http://schemas.microsoft.com/office/drawing/2014/main" id="{CDADCED5-4674-2D20-3EA7-B344293D5D79}"/>
                </a:ext>
              </a:extLst>
            </p:cNvPr>
            <p:cNvSpPr txBox="1"/>
            <p:nvPr/>
          </p:nvSpPr>
          <p:spPr>
            <a:xfrm>
              <a:off x="838200" y="2992185"/>
              <a:ext cx="1600200" cy="2308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rgbClr val="232222"/>
                  </a:solidFill>
                  <a:effectLst/>
                  <a:uLnTx/>
                  <a:uFillTx/>
                  <a:latin typeface="Open Sans"/>
                  <a:ea typeface="" charset="0"/>
                  <a:cs typeface="Arial" panose="020B0604020202020204" pitchFamily="34" charset="0"/>
                </a:rPr>
                <a:t>Background</a:t>
              </a:r>
            </a:p>
          </p:txBody>
        </p:sp>
        <p:sp>
          <p:nvSpPr>
            <p:cNvPr id="73" name="TextBox 72">
              <a:extLst>
                <a:ext uri="{FF2B5EF4-FFF2-40B4-BE49-F238E27FC236}">
                  <a16:creationId xmlns:a16="http://schemas.microsoft.com/office/drawing/2014/main" id="{12B3DDFA-9538-4B4E-EE7E-D2D80701EA1F}"/>
                </a:ext>
              </a:extLst>
            </p:cNvPr>
            <p:cNvSpPr txBox="1"/>
            <p:nvPr/>
          </p:nvSpPr>
          <p:spPr>
            <a:xfrm>
              <a:off x="918348" y="3301382"/>
              <a:ext cx="1600200" cy="91220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Trebuchet MS"/>
                  <a:ea typeface="+mn-ea"/>
                  <a:cs typeface="+mn-cs"/>
                </a:rPr>
                <a:t>Emma leads the clinical triage team for an NHS OOH provider. She supervises clinicians handling urgent calls during nights and weekends, often making fast decisions on limited information.</a:t>
              </a:r>
            </a:p>
          </p:txBody>
        </p:sp>
      </p:grpSp>
      <p:grpSp>
        <p:nvGrpSpPr>
          <p:cNvPr id="49" name="Group 48">
            <a:extLst>
              <a:ext uri="{FF2B5EF4-FFF2-40B4-BE49-F238E27FC236}">
                <a16:creationId xmlns:a16="http://schemas.microsoft.com/office/drawing/2014/main" id="{37B6FD7B-9514-C99E-8960-C1B8F30C5776}"/>
              </a:ext>
            </a:extLst>
          </p:cNvPr>
          <p:cNvGrpSpPr/>
          <p:nvPr/>
        </p:nvGrpSpPr>
        <p:grpSpPr>
          <a:xfrm>
            <a:off x="6762706" y="3117061"/>
            <a:ext cx="2658849" cy="254580"/>
            <a:chOff x="6888311" y="2599730"/>
            <a:chExt cx="2061939" cy="316190"/>
          </a:xfrm>
        </p:grpSpPr>
        <p:cxnSp>
          <p:nvCxnSpPr>
            <p:cNvPr id="56" name="Straight Connector 55">
              <a:extLst>
                <a:ext uri="{FF2B5EF4-FFF2-40B4-BE49-F238E27FC236}">
                  <a16:creationId xmlns:a16="http://schemas.microsoft.com/office/drawing/2014/main" id="{AEBF9F59-7C04-2319-538C-70C113352EC5}"/>
                </a:ext>
              </a:extLst>
            </p:cNvPr>
            <p:cNvCxnSpPr/>
            <p:nvPr/>
          </p:nvCxnSpPr>
          <p:spPr>
            <a:xfrm flipV="1">
              <a:off x="6888311" y="2599730"/>
              <a:ext cx="497966" cy="316190"/>
            </a:xfrm>
            <a:prstGeom prst="line">
              <a:avLst/>
            </a:prstGeom>
            <a:ln>
              <a:solidFill>
                <a:srgbClr val="DADADA"/>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BEAA538-5157-30FB-7110-A29600B7035F}"/>
                </a:ext>
              </a:extLst>
            </p:cNvPr>
            <p:cNvCxnSpPr/>
            <p:nvPr/>
          </p:nvCxnSpPr>
          <p:spPr>
            <a:xfrm>
              <a:off x="7386277" y="2607236"/>
              <a:ext cx="1563973" cy="0"/>
            </a:xfrm>
            <a:prstGeom prst="line">
              <a:avLst/>
            </a:prstGeom>
            <a:ln>
              <a:solidFill>
                <a:srgbClr val="DADADA"/>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70087B3A-2113-0907-4E81-A926D4BF1068}"/>
              </a:ext>
            </a:extLst>
          </p:cNvPr>
          <p:cNvGrpSpPr/>
          <p:nvPr/>
        </p:nvGrpSpPr>
        <p:grpSpPr>
          <a:xfrm>
            <a:off x="7118478" y="2790111"/>
            <a:ext cx="3825133" cy="2203246"/>
            <a:chOff x="-19929" y="2083776"/>
            <a:chExt cx="2686638" cy="1479462"/>
          </a:xfrm>
        </p:grpSpPr>
        <p:sp>
          <p:nvSpPr>
            <p:cNvPr id="45" name="TextBox 44">
              <a:extLst>
                <a:ext uri="{FF2B5EF4-FFF2-40B4-BE49-F238E27FC236}">
                  <a16:creationId xmlns:a16="http://schemas.microsoft.com/office/drawing/2014/main" id="{1F1FF1B5-FB47-408E-923A-CD37E20DECC2}"/>
                </a:ext>
              </a:extLst>
            </p:cNvPr>
            <p:cNvSpPr txBox="1"/>
            <p:nvPr/>
          </p:nvSpPr>
          <p:spPr>
            <a:xfrm>
              <a:off x="35492" y="2083776"/>
              <a:ext cx="2317882" cy="2066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Open Sans"/>
                  <a:ea typeface="" charset="0"/>
                  <a:cs typeface="Arial" panose="020B0604020202020204" pitchFamily="34" charset="0"/>
                </a:rPr>
                <a:t>Enhancing Care With GMCR EPACCS</a:t>
              </a:r>
            </a:p>
          </p:txBody>
        </p:sp>
        <p:sp>
          <p:nvSpPr>
            <p:cNvPr id="46" name="TextBox 45">
              <a:extLst>
                <a:ext uri="{FF2B5EF4-FFF2-40B4-BE49-F238E27FC236}">
                  <a16:creationId xmlns:a16="http://schemas.microsoft.com/office/drawing/2014/main" id="{A0DE1F23-289B-6D46-1D86-C598F2E63D83}"/>
                </a:ext>
              </a:extLst>
            </p:cNvPr>
            <p:cNvSpPr txBox="1"/>
            <p:nvPr/>
          </p:nvSpPr>
          <p:spPr>
            <a:xfrm>
              <a:off x="-19929" y="2348858"/>
              <a:ext cx="2686638" cy="1214380"/>
            </a:xfrm>
            <a:prstGeom prst="rect">
              <a:avLst/>
            </a:prstGeom>
            <a:noFill/>
          </p:spPr>
          <p:txBody>
            <a:bodyPr wrap="square" rtlCol="0">
              <a:noAutofit/>
            </a:bodyPr>
            <a:lstStyle/>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lang="en-US" sz="1000" dirty="0"/>
                <a:t>The National Care Records Service (NCRS) is being rolled out to provide clinicians with better access to patient records, including the GMCR. In parallel, </a:t>
              </a:r>
              <a:r>
                <a:rPr lang="en-US" sz="1000" dirty="0" err="1"/>
                <a:t>Graphnet</a:t>
              </a:r>
              <a:r>
                <a:rPr lang="en-US" sz="1000" dirty="0"/>
                <a:t> is working on enabling single sign-on (SSO) access, which will improve access and timely clinical decision-making</a:t>
              </a: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lang="en-US" sz="1000" dirty="0"/>
                <a:t>HInM is promoting the consistent use of the GMCR EPaCCS across all care settings through targeted training and engagement activities with clinical teams</a:t>
              </a: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lang="en-US" sz="1000" dirty="0">
                  <a:solidFill>
                    <a:srgbClr val="000000"/>
                  </a:solidFill>
                  <a:latin typeface="Trebuchet MS" panose="020B0603020202020204" pitchFamily="34" charset="0"/>
                  <a:ea typeface="Open Sans" panose="020B0606030504020204" pitchFamily="34" charset="0"/>
                  <a:cs typeface="Open Sans" panose="020B0606030504020204" pitchFamily="34" charset="0"/>
                </a:rPr>
                <a:t>OOH clinicians should have update access to the GMCR EPaCCS to ensure that changes to patient care plans are accurately and promptly recorded…Exploring access</a:t>
              </a:r>
            </a:p>
          </p:txBody>
        </p:sp>
      </p:grpSp>
      <p:sp>
        <p:nvSpPr>
          <p:cNvPr id="76" name="Rectangle 75">
            <a:hlinkClick r:id="" action="ppaction://noaction"/>
            <a:extLst>
              <a:ext uri="{FF2B5EF4-FFF2-40B4-BE49-F238E27FC236}">
                <a16:creationId xmlns:a16="http://schemas.microsoft.com/office/drawing/2014/main" id="{03981AD3-F43E-C091-810B-03310C575303}"/>
              </a:ext>
            </a:extLst>
          </p:cNvPr>
          <p:cNvSpPr/>
          <p:nvPr/>
        </p:nvSpPr>
        <p:spPr>
          <a:xfrm>
            <a:off x="0" y="0"/>
            <a:ext cx="695325"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pic>
        <p:nvPicPr>
          <p:cNvPr id="81" name="Graphic 80">
            <a:extLst>
              <a:ext uri="{FF2B5EF4-FFF2-40B4-BE49-F238E27FC236}">
                <a16:creationId xmlns:a16="http://schemas.microsoft.com/office/drawing/2014/main" id="{7810AF0C-575B-5377-7AAB-82F0E8864C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1702" y="2213535"/>
            <a:ext cx="457200" cy="476251"/>
          </a:xfrm>
          <a:prstGeom prst="rect">
            <a:avLst/>
          </a:prstGeom>
        </p:spPr>
      </p:pic>
      <p:grpSp>
        <p:nvGrpSpPr>
          <p:cNvPr id="69" name="Group 201">
            <a:extLst>
              <a:ext uri="{FF2B5EF4-FFF2-40B4-BE49-F238E27FC236}">
                <a16:creationId xmlns:a16="http://schemas.microsoft.com/office/drawing/2014/main" id="{BD96BFA5-5485-99F8-2EFE-0432398B4CEB}"/>
              </a:ext>
            </a:extLst>
          </p:cNvPr>
          <p:cNvGrpSpPr>
            <a:grpSpLocks noChangeAspect="1"/>
          </p:cNvGrpSpPr>
          <p:nvPr/>
        </p:nvGrpSpPr>
        <p:grpSpPr bwMode="auto">
          <a:xfrm>
            <a:off x="1386673" y="4241113"/>
            <a:ext cx="432000" cy="432000"/>
            <a:chOff x="150" y="1848"/>
            <a:chExt cx="624" cy="624"/>
          </a:xfrm>
          <a:solidFill>
            <a:schemeClr val="accent3"/>
          </a:solidFill>
        </p:grpSpPr>
        <p:sp>
          <p:nvSpPr>
            <p:cNvPr id="71" name="Freeform 203">
              <a:extLst>
                <a:ext uri="{FF2B5EF4-FFF2-40B4-BE49-F238E27FC236}">
                  <a16:creationId xmlns:a16="http://schemas.microsoft.com/office/drawing/2014/main" id="{E82BA94D-1F3A-E485-8F93-AFC38B3C6996}"/>
                </a:ext>
              </a:extLst>
            </p:cNvPr>
            <p:cNvSpPr>
              <a:spLocks noEditPoints="1"/>
            </p:cNvSpPr>
            <p:nvPr/>
          </p:nvSpPr>
          <p:spPr bwMode="auto">
            <a:xfrm>
              <a:off x="150" y="1848"/>
              <a:ext cx="624" cy="624"/>
            </a:xfrm>
            <a:custGeom>
              <a:avLst/>
              <a:gdLst>
                <a:gd name="T0" fmla="*/ 1139 w 3122"/>
                <a:gd name="T1" fmla="*/ 330 h 3122"/>
                <a:gd name="T2" fmla="*/ 742 w 3122"/>
                <a:gd name="T3" fmla="*/ 550 h 3122"/>
                <a:gd name="T4" fmla="*/ 446 w 3122"/>
                <a:gd name="T5" fmla="*/ 891 h 3122"/>
                <a:gd name="T6" fmla="*/ 283 w 3122"/>
                <a:gd name="T7" fmla="*/ 1319 h 3122"/>
                <a:gd name="T8" fmla="*/ 394 w 3122"/>
                <a:gd name="T9" fmla="*/ 1519 h 3122"/>
                <a:gd name="T10" fmla="*/ 406 w 3122"/>
                <a:gd name="T11" fmla="*/ 1591 h 3122"/>
                <a:gd name="T12" fmla="*/ 268 w 3122"/>
                <a:gd name="T13" fmla="*/ 1709 h 3122"/>
                <a:gd name="T14" fmla="*/ 401 w 3122"/>
                <a:gd name="T15" fmla="*/ 2151 h 3122"/>
                <a:gd name="T16" fmla="*/ 675 w 3122"/>
                <a:gd name="T17" fmla="*/ 2511 h 3122"/>
                <a:gd name="T18" fmla="*/ 1053 w 3122"/>
                <a:gd name="T19" fmla="*/ 2759 h 3122"/>
                <a:gd name="T20" fmla="*/ 1509 w 3122"/>
                <a:gd name="T21" fmla="*/ 2861 h 3122"/>
                <a:gd name="T22" fmla="*/ 1544 w 3122"/>
                <a:gd name="T23" fmla="*/ 2708 h 3122"/>
                <a:gd name="T24" fmla="*/ 1611 w 3122"/>
                <a:gd name="T25" fmla="*/ 2741 h 3122"/>
                <a:gd name="T26" fmla="*/ 1894 w 3122"/>
                <a:gd name="T27" fmla="*/ 2818 h 3122"/>
                <a:gd name="T28" fmla="*/ 2307 w 3122"/>
                <a:gd name="T29" fmla="*/ 2626 h 3122"/>
                <a:gd name="T30" fmla="*/ 2626 w 3122"/>
                <a:gd name="T31" fmla="*/ 2307 h 3122"/>
                <a:gd name="T32" fmla="*/ 2818 w 3122"/>
                <a:gd name="T33" fmla="*/ 1894 h 3122"/>
                <a:gd name="T34" fmla="*/ 2741 w 3122"/>
                <a:gd name="T35" fmla="*/ 1611 h 3122"/>
                <a:gd name="T36" fmla="*/ 2708 w 3122"/>
                <a:gd name="T37" fmla="*/ 1544 h 3122"/>
                <a:gd name="T38" fmla="*/ 2861 w 3122"/>
                <a:gd name="T39" fmla="*/ 1509 h 3122"/>
                <a:gd name="T40" fmla="*/ 2759 w 3122"/>
                <a:gd name="T41" fmla="*/ 1053 h 3122"/>
                <a:gd name="T42" fmla="*/ 2511 w 3122"/>
                <a:gd name="T43" fmla="*/ 675 h 3122"/>
                <a:gd name="T44" fmla="*/ 2151 w 3122"/>
                <a:gd name="T45" fmla="*/ 401 h 3122"/>
                <a:gd name="T46" fmla="*/ 1709 w 3122"/>
                <a:gd name="T47" fmla="*/ 268 h 3122"/>
                <a:gd name="T48" fmla="*/ 1591 w 3122"/>
                <a:gd name="T49" fmla="*/ 406 h 3122"/>
                <a:gd name="T50" fmla="*/ 1519 w 3122"/>
                <a:gd name="T51" fmla="*/ 394 h 3122"/>
                <a:gd name="T52" fmla="*/ 1578 w 3122"/>
                <a:gd name="T53" fmla="*/ 2 h 3122"/>
                <a:gd name="T54" fmla="*/ 1613 w 3122"/>
                <a:gd name="T55" fmla="*/ 157 h 3122"/>
                <a:gd name="T56" fmla="*/ 2108 w 3122"/>
                <a:gd name="T57" fmla="*/ 266 h 3122"/>
                <a:gd name="T58" fmla="*/ 2519 w 3122"/>
                <a:gd name="T59" fmla="*/ 534 h 3122"/>
                <a:gd name="T60" fmla="*/ 2814 w 3122"/>
                <a:gd name="T61" fmla="*/ 925 h 3122"/>
                <a:gd name="T62" fmla="*/ 2958 w 3122"/>
                <a:gd name="T63" fmla="*/ 1405 h 3122"/>
                <a:gd name="T64" fmla="*/ 3112 w 3122"/>
                <a:gd name="T65" fmla="*/ 1531 h 3122"/>
                <a:gd name="T66" fmla="*/ 3101 w 3122"/>
                <a:gd name="T67" fmla="*/ 1603 h 3122"/>
                <a:gd name="T68" fmla="*/ 2942 w 3122"/>
                <a:gd name="T69" fmla="*/ 1819 h 3122"/>
                <a:gd name="T70" fmla="*/ 2765 w 3122"/>
                <a:gd name="T71" fmla="*/ 2284 h 3122"/>
                <a:gd name="T72" fmla="*/ 2445 w 3122"/>
                <a:gd name="T73" fmla="*/ 2653 h 3122"/>
                <a:gd name="T74" fmla="*/ 2014 w 3122"/>
                <a:gd name="T75" fmla="*/ 2891 h 3122"/>
                <a:gd name="T76" fmla="*/ 1613 w 3122"/>
                <a:gd name="T77" fmla="*/ 3070 h 3122"/>
                <a:gd name="T78" fmla="*/ 1561 w 3122"/>
                <a:gd name="T79" fmla="*/ 3122 h 3122"/>
                <a:gd name="T80" fmla="*/ 1509 w 3122"/>
                <a:gd name="T81" fmla="*/ 3070 h 3122"/>
                <a:gd name="T82" fmla="*/ 1108 w 3122"/>
                <a:gd name="T83" fmla="*/ 2891 h 3122"/>
                <a:gd name="T84" fmla="*/ 677 w 3122"/>
                <a:gd name="T85" fmla="*/ 2653 h 3122"/>
                <a:gd name="T86" fmla="*/ 357 w 3122"/>
                <a:gd name="T87" fmla="*/ 2284 h 3122"/>
                <a:gd name="T88" fmla="*/ 180 w 3122"/>
                <a:gd name="T89" fmla="*/ 1819 h 3122"/>
                <a:gd name="T90" fmla="*/ 21 w 3122"/>
                <a:gd name="T91" fmla="*/ 1603 h 3122"/>
                <a:gd name="T92" fmla="*/ 10 w 3122"/>
                <a:gd name="T93" fmla="*/ 1531 h 3122"/>
                <a:gd name="T94" fmla="*/ 165 w 3122"/>
                <a:gd name="T95" fmla="*/ 1405 h 3122"/>
                <a:gd name="T96" fmla="*/ 308 w 3122"/>
                <a:gd name="T97" fmla="*/ 925 h 3122"/>
                <a:gd name="T98" fmla="*/ 603 w 3122"/>
                <a:gd name="T99" fmla="*/ 534 h 3122"/>
                <a:gd name="T100" fmla="*/ 1014 w 3122"/>
                <a:gd name="T101" fmla="*/ 266 h 3122"/>
                <a:gd name="T102" fmla="*/ 1509 w 3122"/>
                <a:gd name="T103" fmla="*/ 157 h 3122"/>
                <a:gd name="T104" fmla="*/ 1544 w 3122"/>
                <a:gd name="T105" fmla="*/ 2 h 3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22" h="3122">
                  <a:moveTo>
                    <a:pt x="1509" y="261"/>
                  </a:moveTo>
                  <a:lnTo>
                    <a:pt x="1413" y="268"/>
                  </a:lnTo>
                  <a:lnTo>
                    <a:pt x="1319" y="283"/>
                  </a:lnTo>
                  <a:lnTo>
                    <a:pt x="1229" y="304"/>
                  </a:lnTo>
                  <a:lnTo>
                    <a:pt x="1139" y="330"/>
                  </a:lnTo>
                  <a:lnTo>
                    <a:pt x="1053" y="363"/>
                  </a:lnTo>
                  <a:lnTo>
                    <a:pt x="971" y="401"/>
                  </a:lnTo>
                  <a:lnTo>
                    <a:pt x="891" y="446"/>
                  </a:lnTo>
                  <a:lnTo>
                    <a:pt x="815" y="496"/>
                  </a:lnTo>
                  <a:lnTo>
                    <a:pt x="742" y="550"/>
                  </a:lnTo>
                  <a:lnTo>
                    <a:pt x="675" y="611"/>
                  </a:lnTo>
                  <a:lnTo>
                    <a:pt x="611" y="675"/>
                  </a:lnTo>
                  <a:lnTo>
                    <a:pt x="550" y="742"/>
                  </a:lnTo>
                  <a:lnTo>
                    <a:pt x="496" y="815"/>
                  </a:lnTo>
                  <a:lnTo>
                    <a:pt x="446" y="891"/>
                  </a:lnTo>
                  <a:lnTo>
                    <a:pt x="401" y="971"/>
                  </a:lnTo>
                  <a:lnTo>
                    <a:pt x="363" y="1053"/>
                  </a:lnTo>
                  <a:lnTo>
                    <a:pt x="330" y="1139"/>
                  </a:lnTo>
                  <a:lnTo>
                    <a:pt x="304" y="1229"/>
                  </a:lnTo>
                  <a:lnTo>
                    <a:pt x="283" y="1319"/>
                  </a:lnTo>
                  <a:lnTo>
                    <a:pt x="268" y="1413"/>
                  </a:lnTo>
                  <a:lnTo>
                    <a:pt x="261" y="1509"/>
                  </a:lnTo>
                  <a:lnTo>
                    <a:pt x="364" y="1509"/>
                  </a:lnTo>
                  <a:lnTo>
                    <a:pt x="381" y="1511"/>
                  </a:lnTo>
                  <a:lnTo>
                    <a:pt x="394" y="1519"/>
                  </a:lnTo>
                  <a:lnTo>
                    <a:pt x="406" y="1531"/>
                  </a:lnTo>
                  <a:lnTo>
                    <a:pt x="414" y="1544"/>
                  </a:lnTo>
                  <a:lnTo>
                    <a:pt x="416" y="1561"/>
                  </a:lnTo>
                  <a:lnTo>
                    <a:pt x="414" y="1578"/>
                  </a:lnTo>
                  <a:lnTo>
                    <a:pt x="406" y="1591"/>
                  </a:lnTo>
                  <a:lnTo>
                    <a:pt x="394" y="1603"/>
                  </a:lnTo>
                  <a:lnTo>
                    <a:pt x="381" y="1611"/>
                  </a:lnTo>
                  <a:lnTo>
                    <a:pt x="364" y="1613"/>
                  </a:lnTo>
                  <a:lnTo>
                    <a:pt x="261" y="1613"/>
                  </a:lnTo>
                  <a:lnTo>
                    <a:pt x="268" y="1709"/>
                  </a:lnTo>
                  <a:lnTo>
                    <a:pt x="283" y="1803"/>
                  </a:lnTo>
                  <a:lnTo>
                    <a:pt x="304" y="1894"/>
                  </a:lnTo>
                  <a:lnTo>
                    <a:pt x="330" y="1983"/>
                  </a:lnTo>
                  <a:lnTo>
                    <a:pt x="363" y="2069"/>
                  </a:lnTo>
                  <a:lnTo>
                    <a:pt x="401" y="2151"/>
                  </a:lnTo>
                  <a:lnTo>
                    <a:pt x="446" y="2231"/>
                  </a:lnTo>
                  <a:lnTo>
                    <a:pt x="496" y="2307"/>
                  </a:lnTo>
                  <a:lnTo>
                    <a:pt x="550" y="2380"/>
                  </a:lnTo>
                  <a:lnTo>
                    <a:pt x="611" y="2447"/>
                  </a:lnTo>
                  <a:lnTo>
                    <a:pt x="675" y="2511"/>
                  </a:lnTo>
                  <a:lnTo>
                    <a:pt x="742" y="2572"/>
                  </a:lnTo>
                  <a:lnTo>
                    <a:pt x="815" y="2626"/>
                  </a:lnTo>
                  <a:lnTo>
                    <a:pt x="891" y="2676"/>
                  </a:lnTo>
                  <a:lnTo>
                    <a:pt x="971" y="2721"/>
                  </a:lnTo>
                  <a:lnTo>
                    <a:pt x="1053" y="2759"/>
                  </a:lnTo>
                  <a:lnTo>
                    <a:pt x="1139" y="2792"/>
                  </a:lnTo>
                  <a:lnTo>
                    <a:pt x="1229" y="2818"/>
                  </a:lnTo>
                  <a:lnTo>
                    <a:pt x="1319" y="2839"/>
                  </a:lnTo>
                  <a:lnTo>
                    <a:pt x="1413" y="2854"/>
                  </a:lnTo>
                  <a:lnTo>
                    <a:pt x="1509" y="2861"/>
                  </a:lnTo>
                  <a:lnTo>
                    <a:pt x="1509" y="2758"/>
                  </a:lnTo>
                  <a:lnTo>
                    <a:pt x="1511" y="2741"/>
                  </a:lnTo>
                  <a:lnTo>
                    <a:pt x="1519" y="2728"/>
                  </a:lnTo>
                  <a:lnTo>
                    <a:pt x="1531" y="2716"/>
                  </a:lnTo>
                  <a:lnTo>
                    <a:pt x="1544" y="2708"/>
                  </a:lnTo>
                  <a:lnTo>
                    <a:pt x="1561" y="2706"/>
                  </a:lnTo>
                  <a:lnTo>
                    <a:pt x="1578" y="2708"/>
                  </a:lnTo>
                  <a:lnTo>
                    <a:pt x="1591" y="2716"/>
                  </a:lnTo>
                  <a:lnTo>
                    <a:pt x="1603" y="2728"/>
                  </a:lnTo>
                  <a:lnTo>
                    <a:pt x="1611" y="2741"/>
                  </a:lnTo>
                  <a:lnTo>
                    <a:pt x="1613" y="2758"/>
                  </a:lnTo>
                  <a:lnTo>
                    <a:pt x="1613" y="2861"/>
                  </a:lnTo>
                  <a:lnTo>
                    <a:pt x="1709" y="2854"/>
                  </a:lnTo>
                  <a:lnTo>
                    <a:pt x="1803" y="2839"/>
                  </a:lnTo>
                  <a:lnTo>
                    <a:pt x="1894" y="2818"/>
                  </a:lnTo>
                  <a:lnTo>
                    <a:pt x="1983" y="2792"/>
                  </a:lnTo>
                  <a:lnTo>
                    <a:pt x="2069" y="2759"/>
                  </a:lnTo>
                  <a:lnTo>
                    <a:pt x="2151" y="2721"/>
                  </a:lnTo>
                  <a:lnTo>
                    <a:pt x="2231" y="2676"/>
                  </a:lnTo>
                  <a:lnTo>
                    <a:pt x="2307" y="2626"/>
                  </a:lnTo>
                  <a:lnTo>
                    <a:pt x="2380" y="2572"/>
                  </a:lnTo>
                  <a:lnTo>
                    <a:pt x="2447" y="2511"/>
                  </a:lnTo>
                  <a:lnTo>
                    <a:pt x="2511" y="2447"/>
                  </a:lnTo>
                  <a:lnTo>
                    <a:pt x="2572" y="2380"/>
                  </a:lnTo>
                  <a:lnTo>
                    <a:pt x="2626" y="2307"/>
                  </a:lnTo>
                  <a:lnTo>
                    <a:pt x="2676" y="2231"/>
                  </a:lnTo>
                  <a:lnTo>
                    <a:pt x="2721" y="2151"/>
                  </a:lnTo>
                  <a:lnTo>
                    <a:pt x="2759" y="2069"/>
                  </a:lnTo>
                  <a:lnTo>
                    <a:pt x="2792" y="1983"/>
                  </a:lnTo>
                  <a:lnTo>
                    <a:pt x="2818" y="1894"/>
                  </a:lnTo>
                  <a:lnTo>
                    <a:pt x="2839" y="1803"/>
                  </a:lnTo>
                  <a:lnTo>
                    <a:pt x="2854" y="1709"/>
                  </a:lnTo>
                  <a:lnTo>
                    <a:pt x="2861" y="1613"/>
                  </a:lnTo>
                  <a:lnTo>
                    <a:pt x="2758" y="1613"/>
                  </a:lnTo>
                  <a:lnTo>
                    <a:pt x="2741" y="1611"/>
                  </a:lnTo>
                  <a:lnTo>
                    <a:pt x="2728" y="1603"/>
                  </a:lnTo>
                  <a:lnTo>
                    <a:pt x="2716" y="1591"/>
                  </a:lnTo>
                  <a:lnTo>
                    <a:pt x="2708" y="1578"/>
                  </a:lnTo>
                  <a:lnTo>
                    <a:pt x="2706" y="1561"/>
                  </a:lnTo>
                  <a:lnTo>
                    <a:pt x="2708" y="1544"/>
                  </a:lnTo>
                  <a:lnTo>
                    <a:pt x="2716" y="1531"/>
                  </a:lnTo>
                  <a:lnTo>
                    <a:pt x="2728" y="1519"/>
                  </a:lnTo>
                  <a:lnTo>
                    <a:pt x="2741" y="1511"/>
                  </a:lnTo>
                  <a:lnTo>
                    <a:pt x="2758" y="1509"/>
                  </a:lnTo>
                  <a:lnTo>
                    <a:pt x="2861" y="1509"/>
                  </a:lnTo>
                  <a:lnTo>
                    <a:pt x="2854" y="1413"/>
                  </a:lnTo>
                  <a:lnTo>
                    <a:pt x="2839" y="1319"/>
                  </a:lnTo>
                  <a:lnTo>
                    <a:pt x="2818" y="1229"/>
                  </a:lnTo>
                  <a:lnTo>
                    <a:pt x="2792" y="1139"/>
                  </a:lnTo>
                  <a:lnTo>
                    <a:pt x="2759" y="1053"/>
                  </a:lnTo>
                  <a:lnTo>
                    <a:pt x="2721" y="971"/>
                  </a:lnTo>
                  <a:lnTo>
                    <a:pt x="2676" y="891"/>
                  </a:lnTo>
                  <a:lnTo>
                    <a:pt x="2626" y="815"/>
                  </a:lnTo>
                  <a:lnTo>
                    <a:pt x="2572" y="742"/>
                  </a:lnTo>
                  <a:lnTo>
                    <a:pt x="2511" y="675"/>
                  </a:lnTo>
                  <a:lnTo>
                    <a:pt x="2447" y="611"/>
                  </a:lnTo>
                  <a:lnTo>
                    <a:pt x="2380" y="550"/>
                  </a:lnTo>
                  <a:lnTo>
                    <a:pt x="2307" y="496"/>
                  </a:lnTo>
                  <a:lnTo>
                    <a:pt x="2231" y="446"/>
                  </a:lnTo>
                  <a:lnTo>
                    <a:pt x="2151" y="401"/>
                  </a:lnTo>
                  <a:lnTo>
                    <a:pt x="2069" y="363"/>
                  </a:lnTo>
                  <a:lnTo>
                    <a:pt x="1983" y="330"/>
                  </a:lnTo>
                  <a:lnTo>
                    <a:pt x="1894" y="304"/>
                  </a:lnTo>
                  <a:lnTo>
                    <a:pt x="1803" y="283"/>
                  </a:lnTo>
                  <a:lnTo>
                    <a:pt x="1709" y="268"/>
                  </a:lnTo>
                  <a:lnTo>
                    <a:pt x="1613" y="261"/>
                  </a:lnTo>
                  <a:lnTo>
                    <a:pt x="1613" y="364"/>
                  </a:lnTo>
                  <a:lnTo>
                    <a:pt x="1611" y="381"/>
                  </a:lnTo>
                  <a:lnTo>
                    <a:pt x="1603" y="394"/>
                  </a:lnTo>
                  <a:lnTo>
                    <a:pt x="1591" y="406"/>
                  </a:lnTo>
                  <a:lnTo>
                    <a:pt x="1578" y="414"/>
                  </a:lnTo>
                  <a:lnTo>
                    <a:pt x="1561" y="416"/>
                  </a:lnTo>
                  <a:lnTo>
                    <a:pt x="1544" y="414"/>
                  </a:lnTo>
                  <a:lnTo>
                    <a:pt x="1531" y="406"/>
                  </a:lnTo>
                  <a:lnTo>
                    <a:pt x="1519" y="394"/>
                  </a:lnTo>
                  <a:lnTo>
                    <a:pt x="1511" y="381"/>
                  </a:lnTo>
                  <a:lnTo>
                    <a:pt x="1509" y="364"/>
                  </a:lnTo>
                  <a:lnTo>
                    <a:pt x="1509" y="261"/>
                  </a:lnTo>
                  <a:close/>
                  <a:moveTo>
                    <a:pt x="1561" y="0"/>
                  </a:moveTo>
                  <a:lnTo>
                    <a:pt x="1578" y="2"/>
                  </a:lnTo>
                  <a:lnTo>
                    <a:pt x="1591" y="10"/>
                  </a:lnTo>
                  <a:lnTo>
                    <a:pt x="1603" y="21"/>
                  </a:lnTo>
                  <a:lnTo>
                    <a:pt x="1611" y="35"/>
                  </a:lnTo>
                  <a:lnTo>
                    <a:pt x="1613" y="52"/>
                  </a:lnTo>
                  <a:lnTo>
                    <a:pt x="1613" y="157"/>
                  </a:lnTo>
                  <a:lnTo>
                    <a:pt x="1717" y="165"/>
                  </a:lnTo>
                  <a:lnTo>
                    <a:pt x="1819" y="180"/>
                  </a:lnTo>
                  <a:lnTo>
                    <a:pt x="1918" y="202"/>
                  </a:lnTo>
                  <a:lnTo>
                    <a:pt x="2014" y="231"/>
                  </a:lnTo>
                  <a:lnTo>
                    <a:pt x="2108" y="266"/>
                  </a:lnTo>
                  <a:lnTo>
                    <a:pt x="2197" y="308"/>
                  </a:lnTo>
                  <a:lnTo>
                    <a:pt x="2284" y="357"/>
                  </a:lnTo>
                  <a:lnTo>
                    <a:pt x="2366" y="410"/>
                  </a:lnTo>
                  <a:lnTo>
                    <a:pt x="2445" y="469"/>
                  </a:lnTo>
                  <a:lnTo>
                    <a:pt x="2519" y="534"/>
                  </a:lnTo>
                  <a:lnTo>
                    <a:pt x="2588" y="603"/>
                  </a:lnTo>
                  <a:lnTo>
                    <a:pt x="2653" y="677"/>
                  </a:lnTo>
                  <a:lnTo>
                    <a:pt x="2712" y="756"/>
                  </a:lnTo>
                  <a:lnTo>
                    <a:pt x="2765" y="838"/>
                  </a:lnTo>
                  <a:lnTo>
                    <a:pt x="2814" y="925"/>
                  </a:lnTo>
                  <a:lnTo>
                    <a:pt x="2856" y="1014"/>
                  </a:lnTo>
                  <a:lnTo>
                    <a:pt x="2891" y="1108"/>
                  </a:lnTo>
                  <a:lnTo>
                    <a:pt x="2920" y="1204"/>
                  </a:lnTo>
                  <a:lnTo>
                    <a:pt x="2942" y="1303"/>
                  </a:lnTo>
                  <a:lnTo>
                    <a:pt x="2958" y="1405"/>
                  </a:lnTo>
                  <a:lnTo>
                    <a:pt x="2965" y="1509"/>
                  </a:lnTo>
                  <a:lnTo>
                    <a:pt x="3070" y="1509"/>
                  </a:lnTo>
                  <a:lnTo>
                    <a:pt x="3087" y="1511"/>
                  </a:lnTo>
                  <a:lnTo>
                    <a:pt x="3101" y="1519"/>
                  </a:lnTo>
                  <a:lnTo>
                    <a:pt x="3112" y="1531"/>
                  </a:lnTo>
                  <a:lnTo>
                    <a:pt x="3120" y="1544"/>
                  </a:lnTo>
                  <a:lnTo>
                    <a:pt x="3122" y="1561"/>
                  </a:lnTo>
                  <a:lnTo>
                    <a:pt x="3120" y="1578"/>
                  </a:lnTo>
                  <a:lnTo>
                    <a:pt x="3112" y="1591"/>
                  </a:lnTo>
                  <a:lnTo>
                    <a:pt x="3101" y="1603"/>
                  </a:lnTo>
                  <a:lnTo>
                    <a:pt x="3087" y="1611"/>
                  </a:lnTo>
                  <a:lnTo>
                    <a:pt x="3070" y="1613"/>
                  </a:lnTo>
                  <a:lnTo>
                    <a:pt x="2965" y="1613"/>
                  </a:lnTo>
                  <a:lnTo>
                    <a:pt x="2958" y="1717"/>
                  </a:lnTo>
                  <a:lnTo>
                    <a:pt x="2942" y="1819"/>
                  </a:lnTo>
                  <a:lnTo>
                    <a:pt x="2920" y="1918"/>
                  </a:lnTo>
                  <a:lnTo>
                    <a:pt x="2891" y="2014"/>
                  </a:lnTo>
                  <a:lnTo>
                    <a:pt x="2856" y="2108"/>
                  </a:lnTo>
                  <a:lnTo>
                    <a:pt x="2814" y="2197"/>
                  </a:lnTo>
                  <a:lnTo>
                    <a:pt x="2765" y="2284"/>
                  </a:lnTo>
                  <a:lnTo>
                    <a:pt x="2712" y="2366"/>
                  </a:lnTo>
                  <a:lnTo>
                    <a:pt x="2653" y="2445"/>
                  </a:lnTo>
                  <a:lnTo>
                    <a:pt x="2588" y="2519"/>
                  </a:lnTo>
                  <a:lnTo>
                    <a:pt x="2519" y="2588"/>
                  </a:lnTo>
                  <a:lnTo>
                    <a:pt x="2445" y="2653"/>
                  </a:lnTo>
                  <a:lnTo>
                    <a:pt x="2366" y="2712"/>
                  </a:lnTo>
                  <a:lnTo>
                    <a:pt x="2284" y="2765"/>
                  </a:lnTo>
                  <a:lnTo>
                    <a:pt x="2197" y="2814"/>
                  </a:lnTo>
                  <a:lnTo>
                    <a:pt x="2108" y="2856"/>
                  </a:lnTo>
                  <a:lnTo>
                    <a:pt x="2014" y="2891"/>
                  </a:lnTo>
                  <a:lnTo>
                    <a:pt x="1918" y="2920"/>
                  </a:lnTo>
                  <a:lnTo>
                    <a:pt x="1819" y="2942"/>
                  </a:lnTo>
                  <a:lnTo>
                    <a:pt x="1717" y="2958"/>
                  </a:lnTo>
                  <a:lnTo>
                    <a:pt x="1613" y="2965"/>
                  </a:lnTo>
                  <a:lnTo>
                    <a:pt x="1613" y="3070"/>
                  </a:lnTo>
                  <a:lnTo>
                    <a:pt x="1611" y="3087"/>
                  </a:lnTo>
                  <a:lnTo>
                    <a:pt x="1603" y="3101"/>
                  </a:lnTo>
                  <a:lnTo>
                    <a:pt x="1591" y="3112"/>
                  </a:lnTo>
                  <a:lnTo>
                    <a:pt x="1578" y="3120"/>
                  </a:lnTo>
                  <a:lnTo>
                    <a:pt x="1561" y="3122"/>
                  </a:lnTo>
                  <a:lnTo>
                    <a:pt x="1544" y="3120"/>
                  </a:lnTo>
                  <a:lnTo>
                    <a:pt x="1531" y="3112"/>
                  </a:lnTo>
                  <a:lnTo>
                    <a:pt x="1519" y="3101"/>
                  </a:lnTo>
                  <a:lnTo>
                    <a:pt x="1511" y="3087"/>
                  </a:lnTo>
                  <a:lnTo>
                    <a:pt x="1509" y="3070"/>
                  </a:lnTo>
                  <a:lnTo>
                    <a:pt x="1509" y="2965"/>
                  </a:lnTo>
                  <a:lnTo>
                    <a:pt x="1405" y="2958"/>
                  </a:lnTo>
                  <a:lnTo>
                    <a:pt x="1303" y="2942"/>
                  </a:lnTo>
                  <a:lnTo>
                    <a:pt x="1204" y="2920"/>
                  </a:lnTo>
                  <a:lnTo>
                    <a:pt x="1108" y="2891"/>
                  </a:lnTo>
                  <a:lnTo>
                    <a:pt x="1014" y="2856"/>
                  </a:lnTo>
                  <a:lnTo>
                    <a:pt x="925" y="2814"/>
                  </a:lnTo>
                  <a:lnTo>
                    <a:pt x="838" y="2765"/>
                  </a:lnTo>
                  <a:lnTo>
                    <a:pt x="756" y="2712"/>
                  </a:lnTo>
                  <a:lnTo>
                    <a:pt x="677" y="2653"/>
                  </a:lnTo>
                  <a:lnTo>
                    <a:pt x="603" y="2588"/>
                  </a:lnTo>
                  <a:lnTo>
                    <a:pt x="534" y="2519"/>
                  </a:lnTo>
                  <a:lnTo>
                    <a:pt x="469" y="2445"/>
                  </a:lnTo>
                  <a:lnTo>
                    <a:pt x="410" y="2366"/>
                  </a:lnTo>
                  <a:lnTo>
                    <a:pt x="357" y="2284"/>
                  </a:lnTo>
                  <a:lnTo>
                    <a:pt x="308" y="2197"/>
                  </a:lnTo>
                  <a:lnTo>
                    <a:pt x="266" y="2108"/>
                  </a:lnTo>
                  <a:lnTo>
                    <a:pt x="231" y="2014"/>
                  </a:lnTo>
                  <a:lnTo>
                    <a:pt x="202" y="1918"/>
                  </a:lnTo>
                  <a:lnTo>
                    <a:pt x="180" y="1819"/>
                  </a:lnTo>
                  <a:lnTo>
                    <a:pt x="165" y="1717"/>
                  </a:lnTo>
                  <a:lnTo>
                    <a:pt x="157" y="1613"/>
                  </a:lnTo>
                  <a:lnTo>
                    <a:pt x="52" y="1613"/>
                  </a:lnTo>
                  <a:lnTo>
                    <a:pt x="35" y="1611"/>
                  </a:lnTo>
                  <a:lnTo>
                    <a:pt x="21" y="1603"/>
                  </a:lnTo>
                  <a:lnTo>
                    <a:pt x="10" y="1591"/>
                  </a:lnTo>
                  <a:lnTo>
                    <a:pt x="2" y="1578"/>
                  </a:lnTo>
                  <a:lnTo>
                    <a:pt x="0" y="1561"/>
                  </a:lnTo>
                  <a:lnTo>
                    <a:pt x="2" y="1544"/>
                  </a:lnTo>
                  <a:lnTo>
                    <a:pt x="10" y="1531"/>
                  </a:lnTo>
                  <a:lnTo>
                    <a:pt x="21" y="1519"/>
                  </a:lnTo>
                  <a:lnTo>
                    <a:pt x="35" y="1511"/>
                  </a:lnTo>
                  <a:lnTo>
                    <a:pt x="52" y="1509"/>
                  </a:lnTo>
                  <a:lnTo>
                    <a:pt x="157" y="1509"/>
                  </a:lnTo>
                  <a:lnTo>
                    <a:pt x="165" y="1405"/>
                  </a:lnTo>
                  <a:lnTo>
                    <a:pt x="180" y="1303"/>
                  </a:lnTo>
                  <a:lnTo>
                    <a:pt x="202" y="1204"/>
                  </a:lnTo>
                  <a:lnTo>
                    <a:pt x="231" y="1108"/>
                  </a:lnTo>
                  <a:lnTo>
                    <a:pt x="266" y="1014"/>
                  </a:lnTo>
                  <a:lnTo>
                    <a:pt x="308" y="925"/>
                  </a:lnTo>
                  <a:lnTo>
                    <a:pt x="357" y="838"/>
                  </a:lnTo>
                  <a:lnTo>
                    <a:pt x="410" y="756"/>
                  </a:lnTo>
                  <a:lnTo>
                    <a:pt x="469" y="677"/>
                  </a:lnTo>
                  <a:lnTo>
                    <a:pt x="534" y="603"/>
                  </a:lnTo>
                  <a:lnTo>
                    <a:pt x="603" y="534"/>
                  </a:lnTo>
                  <a:lnTo>
                    <a:pt x="677" y="469"/>
                  </a:lnTo>
                  <a:lnTo>
                    <a:pt x="756" y="410"/>
                  </a:lnTo>
                  <a:lnTo>
                    <a:pt x="838" y="357"/>
                  </a:lnTo>
                  <a:lnTo>
                    <a:pt x="925" y="308"/>
                  </a:lnTo>
                  <a:lnTo>
                    <a:pt x="1014" y="266"/>
                  </a:lnTo>
                  <a:lnTo>
                    <a:pt x="1108" y="231"/>
                  </a:lnTo>
                  <a:lnTo>
                    <a:pt x="1204" y="202"/>
                  </a:lnTo>
                  <a:lnTo>
                    <a:pt x="1303" y="180"/>
                  </a:lnTo>
                  <a:lnTo>
                    <a:pt x="1405" y="165"/>
                  </a:lnTo>
                  <a:lnTo>
                    <a:pt x="1509" y="157"/>
                  </a:lnTo>
                  <a:lnTo>
                    <a:pt x="1509" y="52"/>
                  </a:lnTo>
                  <a:lnTo>
                    <a:pt x="1511" y="35"/>
                  </a:lnTo>
                  <a:lnTo>
                    <a:pt x="1519" y="21"/>
                  </a:lnTo>
                  <a:lnTo>
                    <a:pt x="1531" y="10"/>
                  </a:lnTo>
                  <a:lnTo>
                    <a:pt x="1544" y="2"/>
                  </a:lnTo>
                  <a:lnTo>
                    <a:pt x="1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232222"/>
                </a:solidFill>
                <a:effectLst/>
                <a:uLnTx/>
                <a:uFillTx/>
                <a:latin typeface="Open Sans"/>
                <a:ea typeface="+mn-ea"/>
                <a:cs typeface="+mn-cs"/>
              </a:endParaRPr>
            </a:p>
          </p:txBody>
        </p:sp>
        <p:sp>
          <p:nvSpPr>
            <p:cNvPr id="83" name="Freeform 204">
              <a:extLst>
                <a:ext uri="{FF2B5EF4-FFF2-40B4-BE49-F238E27FC236}">
                  <a16:creationId xmlns:a16="http://schemas.microsoft.com/office/drawing/2014/main" id="{193F79DD-D1BF-EA4E-F8C1-B1467CC5355D}"/>
                </a:ext>
              </a:extLst>
            </p:cNvPr>
            <p:cNvSpPr>
              <a:spLocks noEditPoints="1"/>
            </p:cNvSpPr>
            <p:nvPr/>
          </p:nvSpPr>
          <p:spPr bwMode="auto">
            <a:xfrm>
              <a:off x="327" y="2025"/>
              <a:ext cx="270" cy="270"/>
            </a:xfrm>
            <a:custGeom>
              <a:avLst/>
              <a:gdLst>
                <a:gd name="T0" fmla="*/ 594 w 1352"/>
                <a:gd name="T1" fmla="*/ 429 h 1352"/>
                <a:gd name="T2" fmla="*/ 492 w 1352"/>
                <a:gd name="T3" fmla="*/ 492 h 1352"/>
                <a:gd name="T4" fmla="*/ 429 w 1352"/>
                <a:gd name="T5" fmla="*/ 594 h 1352"/>
                <a:gd name="T6" fmla="*/ 420 w 1352"/>
                <a:gd name="T7" fmla="*/ 718 h 1352"/>
                <a:gd name="T8" fmla="*/ 466 w 1352"/>
                <a:gd name="T9" fmla="*/ 830 h 1352"/>
                <a:gd name="T10" fmla="*/ 556 w 1352"/>
                <a:gd name="T11" fmla="*/ 907 h 1352"/>
                <a:gd name="T12" fmla="*/ 676 w 1352"/>
                <a:gd name="T13" fmla="*/ 936 h 1352"/>
                <a:gd name="T14" fmla="*/ 796 w 1352"/>
                <a:gd name="T15" fmla="*/ 907 h 1352"/>
                <a:gd name="T16" fmla="*/ 886 w 1352"/>
                <a:gd name="T17" fmla="*/ 830 h 1352"/>
                <a:gd name="T18" fmla="*/ 932 w 1352"/>
                <a:gd name="T19" fmla="*/ 718 h 1352"/>
                <a:gd name="T20" fmla="*/ 923 w 1352"/>
                <a:gd name="T21" fmla="*/ 594 h 1352"/>
                <a:gd name="T22" fmla="*/ 860 w 1352"/>
                <a:gd name="T23" fmla="*/ 492 h 1352"/>
                <a:gd name="T24" fmla="*/ 758 w 1352"/>
                <a:gd name="T25" fmla="*/ 429 h 1352"/>
                <a:gd name="T26" fmla="*/ 676 w 1352"/>
                <a:gd name="T27" fmla="*/ 0 h 1352"/>
                <a:gd name="T28" fmla="*/ 718 w 1352"/>
                <a:gd name="T29" fmla="*/ 21 h 1352"/>
                <a:gd name="T30" fmla="*/ 728 w 1352"/>
                <a:gd name="T31" fmla="*/ 316 h 1352"/>
                <a:gd name="T32" fmla="*/ 861 w 1352"/>
                <a:gd name="T33" fmla="*/ 363 h 1352"/>
                <a:gd name="T34" fmla="*/ 964 w 1352"/>
                <a:gd name="T35" fmla="*/ 454 h 1352"/>
                <a:gd name="T36" fmla="*/ 1027 w 1352"/>
                <a:gd name="T37" fmla="*/ 577 h 1352"/>
                <a:gd name="T38" fmla="*/ 1317 w 1352"/>
                <a:gd name="T39" fmla="*/ 626 h 1352"/>
                <a:gd name="T40" fmla="*/ 1349 w 1352"/>
                <a:gd name="T41" fmla="*/ 659 h 1352"/>
                <a:gd name="T42" fmla="*/ 1342 w 1352"/>
                <a:gd name="T43" fmla="*/ 706 h 1352"/>
                <a:gd name="T44" fmla="*/ 1301 w 1352"/>
                <a:gd name="T45" fmla="*/ 728 h 1352"/>
                <a:gd name="T46" fmla="*/ 1011 w 1352"/>
                <a:gd name="T47" fmla="*/ 819 h 1352"/>
                <a:gd name="T48" fmla="*/ 934 w 1352"/>
                <a:gd name="T49" fmla="*/ 934 h 1352"/>
                <a:gd name="T50" fmla="*/ 819 w 1352"/>
                <a:gd name="T51" fmla="*/ 1011 h 1352"/>
                <a:gd name="T52" fmla="*/ 728 w 1352"/>
                <a:gd name="T53" fmla="*/ 1301 h 1352"/>
                <a:gd name="T54" fmla="*/ 706 w 1352"/>
                <a:gd name="T55" fmla="*/ 1342 h 1352"/>
                <a:gd name="T56" fmla="*/ 659 w 1352"/>
                <a:gd name="T57" fmla="*/ 1349 h 1352"/>
                <a:gd name="T58" fmla="*/ 626 w 1352"/>
                <a:gd name="T59" fmla="*/ 1317 h 1352"/>
                <a:gd name="T60" fmla="*/ 577 w 1352"/>
                <a:gd name="T61" fmla="*/ 1027 h 1352"/>
                <a:gd name="T62" fmla="*/ 454 w 1352"/>
                <a:gd name="T63" fmla="*/ 964 h 1352"/>
                <a:gd name="T64" fmla="*/ 363 w 1352"/>
                <a:gd name="T65" fmla="*/ 861 h 1352"/>
                <a:gd name="T66" fmla="*/ 316 w 1352"/>
                <a:gd name="T67" fmla="*/ 728 h 1352"/>
                <a:gd name="T68" fmla="*/ 21 w 1352"/>
                <a:gd name="T69" fmla="*/ 718 h 1352"/>
                <a:gd name="T70" fmla="*/ 0 w 1352"/>
                <a:gd name="T71" fmla="*/ 676 h 1352"/>
                <a:gd name="T72" fmla="*/ 21 w 1352"/>
                <a:gd name="T73" fmla="*/ 634 h 1352"/>
                <a:gd name="T74" fmla="*/ 316 w 1352"/>
                <a:gd name="T75" fmla="*/ 624 h 1352"/>
                <a:gd name="T76" fmla="*/ 363 w 1352"/>
                <a:gd name="T77" fmla="*/ 491 h 1352"/>
                <a:gd name="T78" fmla="*/ 454 w 1352"/>
                <a:gd name="T79" fmla="*/ 388 h 1352"/>
                <a:gd name="T80" fmla="*/ 577 w 1352"/>
                <a:gd name="T81" fmla="*/ 325 h 1352"/>
                <a:gd name="T82" fmla="*/ 626 w 1352"/>
                <a:gd name="T83" fmla="*/ 35 h 1352"/>
                <a:gd name="T84" fmla="*/ 659 w 1352"/>
                <a:gd name="T85" fmla="*/ 3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2" h="1352">
                  <a:moveTo>
                    <a:pt x="676" y="416"/>
                  </a:moveTo>
                  <a:lnTo>
                    <a:pt x="634" y="420"/>
                  </a:lnTo>
                  <a:lnTo>
                    <a:pt x="594" y="429"/>
                  </a:lnTo>
                  <a:lnTo>
                    <a:pt x="556" y="445"/>
                  </a:lnTo>
                  <a:lnTo>
                    <a:pt x="522" y="466"/>
                  </a:lnTo>
                  <a:lnTo>
                    <a:pt x="492" y="492"/>
                  </a:lnTo>
                  <a:lnTo>
                    <a:pt x="466" y="522"/>
                  </a:lnTo>
                  <a:lnTo>
                    <a:pt x="445" y="556"/>
                  </a:lnTo>
                  <a:lnTo>
                    <a:pt x="429" y="594"/>
                  </a:lnTo>
                  <a:lnTo>
                    <a:pt x="420" y="634"/>
                  </a:lnTo>
                  <a:lnTo>
                    <a:pt x="416" y="676"/>
                  </a:lnTo>
                  <a:lnTo>
                    <a:pt x="420" y="718"/>
                  </a:lnTo>
                  <a:lnTo>
                    <a:pt x="429" y="758"/>
                  </a:lnTo>
                  <a:lnTo>
                    <a:pt x="445" y="796"/>
                  </a:lnTo>
                  <a:lnTo>
                    <a:pt x="466" y="830"/>
                  </a:lnTo>
                  <a:lnTo>
                    <a:pt x="492" y="860"/>
                  </a:lnTo>
                  <a:lnTo>
                    <a:pt x="522" y="886"/>
                  </a:lnTo>
                  <a:lnTo>
                    <a:pt x="556" y="907"/>
                  </a:lnTo>
                  <a:lnTo>
                    <a:pt x="594" y="923"/>
                  </a:lnTo>
                  <a:lnTo>
                    <a:pt x="634" y="932"/>
                  </a:lnTo>
                  <a:lnTo>
                    <a:pt x="676" y="936"/>
                  </a:lnTo>
                  <a:lnTo>
                    <a:pt x="718" y="932"/>
                  </a:lnTo>
                  <a:lnTo>
                    <a:pt x="758" y="923"/>
                  </a:lnTo>
                  <a:lnTo>
                    <a:pt x="796" y="907"/>
                  </a:lnTo>
                  <a:lnTo>
                    <a:pt x="830" y="886"/>
                  </a:lnTo>
                  <a:lnTo>
                    <a:pt x="860" y="860"/>
                  </a:lnTo>
                  <a:lnTo>
                    <a:pt x="886" y="830"/>
                  </a:lnTo>
                  <a:lnTo>
                    <a:pt x="907" y="796"/>
                  </a:lnTo>
                  <a:lnTo>
                    <a:pt x="923" y="758"/>
                  </a:lnTo>
                  <a:lnTo>
                    <a:pt x="932" y="718"/>
                  </a:lnTo>
                  <a:lnTo>
                    <a:pt x="936" y="676"/>
                  </a:lnTo>
                  <a:lnTo>
                    <a:pt x="932" y="634"/>
                  </a:lnTo>
                  <a:lnTo>
                    <a:pt x="923" y="594"/>
                  </a:lnTo>
                  <a:lnTo>
                    <a:pt x="907" y="556"/>
                  </a:lnTo>
                  <a:lnTo>
                    <a:pt x="886" y="522"/>
                  </a:lnTo>
                  <a:lnTo>
                    <a:pt x="860" y="492"/>
                  </a:lnTo>
                  <a:lnTo>
                    <a:pt x="830" y="466"/>
                  </a:lnTo>
                  <a:lnTo>
                    <a:pt x="796" y="445"/>
                  </a:lnTo>
                  <a:lnTo>
                    <a:pt x="758" y="429"/>
                  </a:lnTo>
                  <a:lnTo>
                    <a:pt x="718" y="420"/>
                  </a:lnTo>
                  <a:lnTo>
                    <a:pt x="676" y="416"/>
                  </a:lnTo>
                  <a:close/>
                  <a:moveTo>
                    <a:pt x="676" y="0"/>
                  </a:moveTo>
                  <a:lnTo>
                    <a:pt x="693" y="3"/>
                  </a:lnTo>
                  <a:lnTo>
                    <a:pt x="706" y="10"/>
                  </a:lnTo>
                  <a:lnTo>
                    <a:pt x="718" y="21"/>
                  </a:lnTo>
                  <a:lnTo>
                    <a:pt x="726" y="35"/>
                  </a:lnTo>
                  <a:lnTo>
                    <a:pt x="728" y="51"/>
                  </a:lnTo>
                  <a:lnTo>
                    <a:pt x="728" y="316"/>
                  </a:lnTo>
                  <a:lnTo>
                    <a:pt x="775" y="325"/>
                  </a:lnTo>
                  <a:lnTo>
                    <a:pt x="819" y="341"/>
                  </a:lnTo>
                  <a:lnTo>
                    <a:pt x="861" y="363"/>
                  </a:lnTo>
                  <a:lnTo>
                    <a:pt x="898" y="388"/>
                  </a:lnTo>
                  <a:lnTo>
                    <a:pt x="934" y="418"/>
                  </a:lnTo>
                  <a:lnTo>
                    <a:pt x="964" y="454"/>
                  </a:lnTo>
                  <a:lnTo>
                    <a:pt x="989" y="491"/>
                  </a:lnTo>
                  <a:lnTo>
                    <a:pt x="1011" y="533"/>
                  </a:lnTo>
                  <a:lnTo>
                    <a:pt x="1027" y="577"/>
                  </a:lnTo>
                  <a:lnTo>
                    <a:pt x="1036" y="624"/>
                  </a:lnTo>
                  <a:lnTo>
                    <a:pt x="1301" y="624"/>
                  </a:lnTo>
                  <a:lnTo>
                    <a:pt x="1317" y="626"/>
                  </a:lnTo>
                  <a:lnTo>
                    <a:pt x="1331" y="634"/>
                  </a:lnTo>
                  <a:lnTo>
                    <a:pt x="1342" y="646"/>
                  </a:lnTo>
                  <a:lnTo>
                    <a:pt x="1349" y="659"/>
                  </a:lnTo>
                  <a:lnTo>
                    <a:pt x="1352" y="676"/>
                  </a:lnTo>
                  <a:lnTo>
                    <a:pt x="1349" y="693"/>
                  </a:lnTo>
                  <a:lnTo>
                    <a:pt x="1342" y="706"/>
                  </a:lnTo>
                  <a:lnTo>
                    <a:pt x="1331" y="718"/>
                  </a:lnTo>
                  <a:lnTo>
                    <a:pt x="1317" y="726"/>
                  </a:lnTo>
                  <a:lnTo>
                    <a:pt x="1301" y="728"/>
                  </a:lnTo>
                  <a:lnTo>
                    <a:pt x="1036" y="728"/>
                  </a:lnTo>
                  <a:lnTo>
                    <a:pt x="1027" y="775"/>
                  </a:lnTo>
                  <a:lnTo>
                    <a:pt x="1011" y="819"/>
                  </a:lnTo>
                  <a:lnTo>
                    <a:pt x="989" y="861"/>
                  </a:lnTo>
                  <a:lnTo>
                    <a:pt x="964" y="898"/>
                  </a:lnTo>
                  <a:lnTo>
                    <a:pt x="934" y="934"/>
                  </a:lnTo>
                  <a:lnTo>
                    <a:pt x="898" y="964"/>
                  </a:lnTo>
                  <a:lnTo>
                    <a:pt x="861" y="989"/>
                  </a:lnTo>
                  <a:lnTo>
                    <a:pt x="819" y="1011"/>
                  </a:lnTo>
                  <a:lnTo>
                    <a:pt x="775" y="1027"/>
                  </a:lnTo>
                  <a:lnTo>
                    <a:pt x="728" y="1036"/>
                  </a:lnTo>
                  <a:lnTo>
                    <a:pt x="728" y="1301"/>
                  </a:lnTo>
                  <a:lnTo>
                    <a:pt x="726" y="1317"/>
                  </a:lnTo>
                  <a:lnTo>
                    <a:pt x="718" y="1331"/>
                  </a:lnTo>
                  <a:lnTo>
                    <a:pt x="706" y="1342"/>
                  </a:lnTo>
                  <a:lnTo>
                    <a:pt x="693" y="1349"/>
                  </a:lnTo>
                  <a:lnTo>
                    <a:pt x="676" y="1352"/>
                  </a:lnTo>
                  <a:lnTo>
                    <a:pt x="659" y="1349"/>
                  </a:lnTo>
                  <a:lnTo>
                    <a:pt x="646" y="1342"/>
                  </a:lnTo>
                  <a:lnTo>
                    <a:pt x="634" y="1331"/>
                  </a:lnTo>
                  <a:lnTo>
                    <a:pt x="626" y="1317"/>
                  </a:lnTo>
                  <a:lnTo>
                    <a:pt x="624" y="1301"/>
                  </a:lnTo>
                  <a:lnTo>
                    <a:pt x="624" y="1036"/>
                  </a:lnTo>
                  <a:lnTo>
                    <a:pt x="577" y="1027"/>
                  </a:lnTo>
                  <a:lnTo>
                    <a:pt x="533" y="1011"/>
                  </a:lnTo>
                  <a:lnTo>
                    <a:pt x="491" y="989"/>
                  </a:lnTo>
                  <a:lnTo>
                    <a:pt x="454" y="964"/>
                  </a:lnTo>
                  <a:lnTo>
                    <a:pt x="418" y="934"/>
                  </a:lnTo>
                  <a:lnTo>
                    <a:pt x="388" y="898"/>
                  </a:lnTo>
                  <a:lnTo>
                    <a:pt x="363" y="861"/>
                  </a:lnTo>
                  <a:lnTo>
                    <a:pt x="341" y="819"/>
                  </a:lnTo>
                  <a:lnTo>
                    <a:pt x="325" y="775"/>
                  </a:lnTo>
                  <a:lnTo>
                    <a:pt x="316" y="728"/>
                  </a:lnTo>
                  <a:lnTo>
                    <a:pt x="51" y="728"/>
                  </a:lnTo>
                  <a:lnTo>
                    <a:pt x="35" y="726"/>
                  </a:lnTo>
                  <a:lnTo>
                    <a:pt x="21" y="718"/>
                  </a:lnTo>
                  <a:lnTo>
                    <a:pt x="10" y="706"/>
                  </a:lnTo>
                  <a:lnTo>
                    <a:pt x="3" y="693"/>
                  </a:lnTo>
                  <a:lnTo>
                    <a:pt x="0" y="676"/>
                  </a:lnTo>
                  <a:lnTo>
                    <a:pt x="3" y="659"/>
                  </a:lnTo>
                  <a:lnTo>
                    <a:pt x="10" y="646"/>
                  </a:lnTo>
                  <a:lnTo>
                    <a:pt x="21" y="634"/>
                  </a:lnTo>
                  <a:lnTo>
                    <a:pt x="35" y="626"/>
                  </a:lnTo>
                  <a:lnTo>
                    <a:pt x="51" y="624"/>
                  </a:lnTo>
                  <a:lnTo>
                    <a:pt x="316" y="624"/>
                  </a:lnTo>
                  <a:lnTo>
                    <a:pt x="325" y="577"/>
                  </a:lnTo>
                  <a:lnTo>
                    <a:pt x="341" y="533"/>
                  </a:lnTo>
                  <a:lnTo>
                    <a:pt x="363" y="491"/>
                  </a:lnTo>
                  <a:lnTo>
                    <a:pt x="388" y="454"/>
                  </a:lnTo>
                  <a:lnTo>
                    <a:pt x="418" y="418"/>
                  </a:lnTo>
                  <a:lnTo>
                    <a:pt x="454" y="388"/>
                  </a:lnTo>
                  <a:lnTo>
                    <a:pt x="491" y="363"/>
                  </a:lnTo>
                  <a:lnTo>
                    <a:pt x="533" y="341"/>
                  </a:lnTo>
                  <a:lnTo>
                    <a:pt x="577" y="325"/>
                  </a:lnTo>
                  <a:lnTo>
                    <a:pt x="624" y="316"/>
                  </a:lnTo>
                  <a:lnTo>
                    <a:pt x="624" y="51"/>
                  </a:lnTo>
                  <a:lnTo>
                    <a:pt x="626" y="35"/>
                  </a:lnTo>
                  <a:lnTo>
                    <a:pt x="634" y="21"/>
                  </a:lnTo>
                  <a:lnTo>
                    <a:pt x="646" y="10"/>
                  </a:lnTo>
                  <a:lnTo>
                    <a:pt x="659" y="3"/>
                  </a:lnTo>
                  <a:lnTo>
                    <a:pt x="6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232222"/>
                </a:solidFill>
                <a:effectLst/>
                <a:uLnTx/>
                <a:uFillTx/>
                <a:latin typeface="Open Sans"/>
                <a:ea typeface="+mn-ea"/>
                <a:cs typeface="+mn-cs"/>
              </a:endParaRPr>
            </a:p>
          </p:txBody>
        </p:sp>
      </p:grpSp>
      <p:grpSp>
        <p:nvGrpSpPr>
          <p:cNvPr id="84" name="2nd Group">
            <a:extLst>
              <a:ext uri="{FF2B5EF4-FFF2-40B4-BE49-F238E27FC236}">
                <a16:creationId xmlns:a16="http://schemas.microsoft.com/office/drawing/2014/main" id="{6EAA4CEA-2C54-D993-4606-FECD125FFDC3}"/>
              </a:ext>
            </a:extLst>
          </p:cNvPr>
          <p:cNvGrpSpPr/>
          <p:nvPr/>
        </p:nvGrpSpPr>
        <p:grpSpPr>
          <a:xfrm>
            <a:off x="1819582" y="4111499"/>
            <a:ext cx="3189139" cy="2916670"/>
            <a:chOff x="1719427" y="4165963"/>
            <a:chExt cx="3206977" cy="2916670"/>
          </a:xfrm>
        </p:grpSpPr>
        <p:grpSp>
          <p:nvGrpSpPr>
            <p:cNvPr id="85" name="Group 84">
              <a:extLst>
                <a:ext uri="{FF2B5EF4-FFF2-40B4-BE49-F238E27FC236}">
                  <a16:creationId xmlns:a16="http://schemas.microsoft.com/office/drawing/2014/main" id="{19ABD6E5-B1E5-E18D-21F0-1F4DE7725048}"/>
                </a:ext>
              </a:extLst>
            </p:cNvPr>
            <p:cNvGrpSpPr/>
            <p:nvPr/>
          </p:nvGrpSpPr>
          <p:grpSpPr>
            <a:xfrm flipV="1">
              <a:off x="2050511" y="4165963"/>
              <a:ext cx="2875893" cy="432724"/>
              <a:chOff x="1964949" y="2291541"/>
              <a:chExt cx="2302199" cy="319572"/>
            </a:xfrm>
          </p:grpSpPr>
          <p:cxnSp>
            <p:nvCxnSpPr>
              <p:cNvPr id="90" name="Straight Connector 89">
                <a:extLst>
                  <a:ext uri="{FF2B5EF4-FFF2-40B4-BE49-F238E27FC236}">
                    <a16:creationId xmlns:a16="http://schemas.microsoft.com/office/drawing/2014/main" id="{43DEF1D2-EC41-17B1-6636-72AD26A9B79C}"/>
                  </a:ext>
                </a:extLst>
              </p:cNvPr>
              <p:cNvCxnSpPr>
                <a:cxnSpLocks/>
              </p:cNvCxnSpPr>
              <p:nvPr/>
            </p:nvCxnSpPr>
            <p:spPr>
              <a:xfrm flipH="1" flipV="1">
                <a:off x="3769182" y="2292099"/>
                <a:ext cx="497966" cy="319014"/>
              </a:xfrm>
              <a:prstGeom prst="line">
                <a:avLst/>
              </a:prstGeom>
              <a:ln>
                <a:solidFill>
                  <a:srgbClr val="DADADA"/>
                </a:solidFill>
                <a:prstDash val="sys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199A7B0-2AC7-9002-9E2B-B4C6DCE15697}"/>
                  </a:ext>
                </a:extLst>
              </p:cNvPr>
              <p:cNvCxnSpPr/>
              <p:nvPr/>
            </p:nvCxnSpPr>
            <p:spPr>
              <a:xfrm flipH="1">
                <a:off x="1964949" y="2291541"/>
                <a:ext cx="1813219" cy="0"/>
              </a:xfrm>
              <a:prstGeom prst="line">
                <a:avLst/>
              </a:prstGeom>
              <a:ln>
                <a:solidFill>
                  <a:srgbClr val="DADADA"/>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A14FBF49-1122-8AC4-9CBB-2C0BF072131E}"/>
                </a:ext>
              </a:extLst>
            </p:cNvPr>
            <p:cNvGrpSpPr/>
            <p:nvPr/>
          </p:nvGrpSpPr>
          <p:grpSpPr>
            <a:xfrm>
              <a:off x="1719427" y="4290157"/>
              <a:ext cx="2927231" cy="2792476"/>
              <a:chOff x="692414" y="3464880"/>
              <a:chExt cx="2195424" cy="2094631"/>
            </a:xfrm>
          </p:grpSpPr>
          <p:sp>
            <p:nvSpPr>
              <p:cNvPr id="87" name="TextBox 86">
                <a:extLst>
                  <a:ext uri="{FF2B5EF4-FFF2-40B4-BE49-F238E27FC236}">
                    <a16:creationId xmlns:a16="http://schemas.microsoft.com/office/drawing/2014/main" id="{E1D0E3EA-869D-A9A3-79B1-4863B50264C6}"/>
                  </a:ext>
                </a:extLst>
              </p:cNvPr>
              <p:cNvSpPr txBox="1"/>
              <p:nvPr/>
            </p:nvSpPr>
            <p:spPr>
              <a:xfrm>
                <a:off x="726519" y="3464880"/>
                <a:ext cx="2022921" cy="2308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rgbClr val="232222"/>
                    </a:solidFill>
                    <a:effectLst/>
                    <a:uLnTx/>
                    <a:uFillTx/>
                    <a:latin typeface="Open Sans"/>
                    <a:ea typeface="" charset="0"/>
                    <a:cs typeface="Arial" panose="020B0604020202020204" pitchFamily="34" charset="0"/>
                  </a:rPr>
                  <a:t>Goals</a:t>
                </a:r>
              </a:p>
            </p:txBody>
          </p:sp>
          <p:sp>
            <p:nvSpPr>
              <p:cNvPr id="88" name="TextBox 87">
                <a:extLst>
                  <a:ext uri="{FF2B5EF4-FFF2-40B4-BE49-F238E27FC236}">
                    <a16:creationId xmlns:a16="http://schemas.microsoft.com/office/drawing/2014/main" id="{6BF94DE0-A1CC-4FB0-84A6-A3294C5DA5ED}"/>
                  </a:ext>
                </a:extLst>
              </p:cNvPr>
              <p:cNvSpPr txBox="1"/>
              <p:nvPr/>
            </p:nvSpPr>
            <p:spPr>
              <a:xfrm>
                <a:off x="692414" y="3749817"/>
                <a:ext cx="2195424" cy="1809694"/>
              </a:xfrm>
              <a:prstGeom prst="rect">
                <a:avLst/>
              </a:prstGeom>
              <a:noFill/>
            </p:spPr>
            <p:txBody>
              <a:bodyPr wrap="square" rtlCol="0">
                <a:noAutofit/>
              </a:bodyPr>
              <a:lstStyle/>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rebuchet MS"/>
                    <a:ea typeface="+mn-ea"/>
                    <a:cs typeface="+mn-cs"/>
                  </a:rPr>
                  <a:t>Make clinically safe and compassionate decisions out of hours, supported by access to more robust information for improved clinical decision-making</a:t>
                </a: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rebuchet MS"/>
                    <a:ea typeface="+mn-ea"/>
                    <a:cs typeface="+mn-cs"/>
                  </a:rPr>
                  <a:t>Ensure decisions align with patient wishes and advance care plans</a:t>
                </a: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000" b="0" i="0" u="none" strike="noStrike" kern="1200" cap="none" spc="0" normalizeH="0" baseline="0" noProof="0" dirty="0" err="1">
                    <a:ln>
                      <a:noFill/>
                    </a:ln>
                    <a:solidFill>
                      <a:srgbClr val="000000"/>
                    </a:solidFill>
                    <a:effectLst/>
                    <a:uLnTx/>
                    <a:uFillTx/>
                    <a:latin typeface="Trebuchet MS"/>
                    <a:ea typeface="+mn-ea"/>
                    <a:cs typeface="+mn-cs"/>
                  </a:rPr>
                  <a:t>Minimise</a:t>
                </a:r>
                <a:r>
                  <a:rPr kumimoji="0" lang="en-US" sz="1000" b="0" i="0" u="none" strike="noStrike" kern="1200" cap="none" spc="0" normalizeH="0" baseline="0" noProof="0" dirty="0">
                    <a:ln>
                      <a:noFill/>
                    </a:ln>
                    <a:solidFill>
                      <a:srgbClr val="000000"/>
                    </a:solidFill>
                    <a:effectLst/>
                    <a:uLnTx/>
                    <a:uFillTx/>
                    <a:latin typeface="Trebuchet MS"/>
                    <a:ea typeface="+mn-ea"/>
                    <a:cs typeface="+mn-cs"/>
                  </a:rPr>
                  <a:t> hospital admissions that could be avoided with timely and accurate information</a:t>
                </a:r>
              </a:p>
            </p:txBody>
          </p:sp>
        </p:grpSp>
      </p:grpSp>
      <p:pic>
        <p:nvPicPr>
          <p:cNvPr id="103" name="Graphic 102">
            <a:extLst>
              <a:ext uri="{FF2B5EF4-FFF2-40B4-BE49-F238E27FC236}">
                <a16:creationId xmlns:a16="http://schemas.microsoft.com/office/drawing/2014/main" id="{0F4BA587-F102-A5B3-39BF-C9F6413ABE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10298" y="2662711"/>
            <a:ext cx="424060" cy="454350"/>
          </a:xfrm>
          <a:prstGeom prst="rect">
            <a:avLst/>
          </a:prstGeom>
        </p:spPr>
      </p:pic>
      <p:sp>
        <p:nvSpPr>
          <p:cNvPr id="5" name="TextBox 4">
            <a:extLst>
              <a:ext uri="{FF2B5EF4-FFF2-40B4-BE49-F238E27FC236}">
                <a16:creationId xmlns:a16="http://schemas.microsoft.com/office/drawing/2014/main" id="{439995AA-6638-80BA-EC4C-F718FAFF11C4}"/>
              </a:ext>
            </a:extLst>
          </p:cNvPr>
          <p:cNvSpPr txBox="1"/>
          <p:nvPr/>
        </p:nvSpPr>
        <p:spPr>
          <a:xfrm>
            <a:off x="2255078" y="179155"/>
            <a:ext cx="7844589" cy="63109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B21DAC"/>
                </a:solidFill>
                <a:effectLst/>
                <a:uLnTx/>
                <a:uFillTx/>
                <a:latin typeface="Trebuchet MS"/>
                <a:ea typeface="+mn-ea"/>
                <a:cs typeface="+mn-cs"/>
              </a:rPr>
              <a:t>“At night, I’m making big decisions with little information. If EPaCCS worked as it should, more patients could stay home, where they want to be.”</a:t>
            </a:r>
          </a:p>
        </p:txBody>
      </p:sp>
      <p:sp>
        <p:nvSpPr>
          <p:cNvPr id="4" name="Graphic 42">
            <a:extLst>
              <a:ext uri="{FF2B5EF4-FFF2-40B4-BE49-F238E27FC236}">
                <a16:creationId xmlns:a16="http://schemas.microsoft.com/office/drawing/2014/main" id="{EA811AE2-182D-210D-C50A-926FD08528E2}"/>
              </a:ext>
            </a:extLst>
          </p:cNvPr>
          <p:cNvSpPr>
            <a:spLocks noChangeAspect="1"/>
          </p:cNvSpPr>
          <p:nvPr/>
        </p:nvSpPr>
        <p:spPr>
          <a:xfrm>
            <a:off x="5294739" y="2854800"/>
            <a:ext cx="799159" cy="1148400"/>
          </a:xfrm>
          <a:custGeom>
            <a:avLst/>
            <a:gdLst>
              <a:gd name="connsiteX0" fmla="*/ 3342781 w 3393708"/>
              <a:gd name="connsiteY0" fmla="*/ 4315389 h 4876800"/>
              <a:gd name="connsiteX1" fmla="*/ 3342781 w 3393708"/>
              <a:gd name="connsiteY1" fmla="*/ 4795520 h 4876800"/>
              <a:gd name="connsiteX2" fmla="*/ 3261501 w 3393708"/>
              <a:gd name="connsiteY2" fmla="*/ 4876800 h 4876800"/>
              <a:gd name="connsiteX3" fmla="*/ 3180221 w 3393708"/>
              <a:gd name="connsiteY3" fmla="*/ 4795520 h 4876800"/>
              <a:gd name="connsiteX4" fmla="*/ 3180221 w 3393708"/>
              <a:gd name="connsiteY4" fmla="*/ 4315389 h 4876800"/>
              <a:gd name="connsiteX5" fmla="*/ 2503839 w 3393708"/>
              <a:gd name="connsiteY5" fmla="*/ 3639028 h 4876800"/>
              <a:gd name="connsiteX6" fmla="*/ 2074498 w 3393708"/>
              <a:gd name="connsiteY6" fmla="*/ 3397951 h 4876800"/>
              <a:gd name="connsiteX7" fmla="*/ 2101625 w 3393708"/>
              <a:gd name="connsiteY7" fmla="*/ 3286252 h 4876800"/>
              <a:gd name="connsiteX8" fmla="*/ 2213324 w 3393708"/>
              <a:gd name="connsiteY8" fmla="*/ 3313379 h 4876800"/>
              <a:gd name="connsiteX9" fmla="*/ 2503839 w 3393708"/>
              <a:gd name="connsiteY9" fmla="*/ 3476457 h 4876800"/>
              <a:gd name="connsiteX10" fmla="*/ 3342781 w 3393708"/>
              <a:gd name="connsiteY10" fmla="*/ 4315389 h 4876800"/>
              <a:gd name="connsiteX11" fmla="*/ 1986726 w 3393708"/>
              <a:gd name="connsiteY11" fmla="*/ 3685997 h 4876800"/>
              <a:gd name="connsiteX12" fmla="*/ 1696861 w 3393708"/>
              <a:gd name="connsiteY12" fmla="*/ 3910401 h 4876800"/>
              <a:gd name="connsiteX13" fmla="*/ 1204020 w 3393708"/>
              <a:gd name="connsiteY13" fmla="*/ 3528842 h 4876800"/>
              <a:gd name="connsiteX14" fmla="*/ 1390344 w 3393708"/>
              <a:gd name="connsiteY14" fmla="*/ 3177916 h 4876800"/>
              <a:gd name="connsiteX15" fmla="*/ 1696871 w 3393708"/>
              <a:gd name="connsiteY15" fmla="*/ 3221980 h 4876800"/>
              <a:gd name="connsiteX16" fmla="*/ 2783991 w 3393708"/>
              <a:gd name="connsiteY16" fmla="*/ 2134860 h 4876800"/>
              <a:gd name="connsiteX17" fmla="*/ 2783727 w 3393708"/>
              <a:gd name="connsiteY17" fmla="*/ 1559479 h 4876800"/>
              <a:gd name="connsiteX18" fmla="*/ 2702711 w 3393708"/>
              <a:gd name="connsiteY18" fmla="*/ 1483350 h 4876800"/>
              <a:gd name="connsiteX19" fmla="*/ 2490611 w 3393708"/>
              <a:gd name="connsiteY19" fmla="*/ 1444183 h 4876800"/>
              <a:gd name="connsiteX20" fmla="*/ 2336951 w 3393708"/>
              <a:gd name="connsiteY20" fmla="*/ 1148568 h 4876800"/>
              <a:gd name="connsiteX21" fmla="*/ 2208712 w 3393708"/>
              <a:gd name="connsiteY21" fmla="*/ 1081725 h 4876800"/>
              <a:gd name="connsiteX22" fmla="*/ 1056232 w 3393708"/>
              <a:gd name="connsiteY22" fmla="*/ 1539027 h 4876800"/>
              <a:gd name="connsiteX23" fmla="*/ 987012 w 3393708"/>
              <a:gd name="connsiteY23" fmla="*/ 1630792 h 4876800"/>
              <a:gd name="connsiteX24" fmla="*/ 1067408 w 3393708"/>
              <a:gd name="connsiteY24" fmla="*/ 1700815 h 4876800"/>
              <a:gd name="connsiteX25" fmla="*/ 1643348 w 3393708"/>
              <a:gd name="connsiteY25" fmla="*/ 1559743 h 4876800"/>
              <a:gd name="connsiteX26" fmla="*/ 2194711 w 3393708"/>
              <a:gd name="connsiteY26" fmla="*/ 1287120 h 4876800"/>
              <a:gd name="connsiteX27" fmla="*/ 2621441 w 3393708"/>
              <a:gd name="connsiteY27" fmla="*/ 1648267 h 4876800"/>
              <a:gd name="connsiteX28" fmla="*/ 2621441 w 3393708"/>
              <a:gd name="connsiteY28" fmla="*/ 2134860 h 4876800"/>
              <a:gd name="connsiteX29" fmla="*/ 1696881 w 3393708"/>
              <a:gd name="connsiteY29" fmla="*/ 3059420 h 4876800"/>
              <a:gd name="connsiteX30" fmla="*/ 772321 w 3393708"/>
              <a:gd name="connsiteY30" fmla="*/ 2134860 h 4876800"/>
              <a:gd name="connsiteX31" fmla="*/ 772321 w 3393708"/>
              <a:gd name="connsiteY31" fmla="*/ 1564640 h 4876800"/>
              <a:gd name="connsiteX32" fmla="*/ 691041 w 3393708"/>
              <a:gd name="connsiteY32" fmla="*/ 1483360 h 4876800"/>
              <a:gd name="connsiteX33" fmla="*/ 609761 w 3393708"/>
              <a:gd name="connsiteY33" fmla="*/ 1564640 h 4876800"/>
              <a:gd name="connsiteX34" fmla="*/ 609761 w 3393708"/>
              <a:gd name="connsiteY34" fmla="*/ 2134870 h 4876800"/>
              <a:gd name="connsiteX35" fmla="*/ 1229521 w 3393708"/>
              <a:gd name="connsiteY35" fmla="*/ 3116275 h 4876800"/>
              <a:gd name="connsiteX36" fmla="*/ 1229521 w 3393708"/>
              <a:gd name="connsiteY36" fmla="*/ 3137713 h 4876800"/>
              <a:gd name="connsiteX37" fmla="*/ 889903 w 3393708"/>
              <a:gd name="connsiteY37" fmla="*/ 3476457 h 4876800"/>
              <a:gd name="connsiteX38" fmla="*/ 589919 w 3393708"/>
              <a:gd name="connsiteY38" fmla="*/ 3531697 h 4876800"/>
              <a:gd name="connsiteX39" fmla="*/ 537442 w 3393708"/>
              <a:gd name="connsiteY39" fmla="*/ 3489930 h 4876800"/>
              <a:gd name="connsiteX40" fmla="*/ 329355 w 3393708"/>
              <a:gd name="connsiteY40" fmla="*/ 2162038 h 4876800"/>
              <a:gd name="connsiteX41" fmla="*/ 518321 w 3393708"/>
              <a:gd name="connsiteY41" fmla="*/ 1537584 h 4876800"/>
              <a:gd name="connsiteX42" fmla="*/ 518321 w 3393708"/>
              <a:gd name="connsiteY42" fmla="*/ 1097321 h 4876800"/>
              <a:gd name="connsiteX43" fmla="*/ 1453041 w 3393708"/>
              <a:gd name="connsiteY43" fmla="*/ 162560 h 4876800"/>
              <a:gd name="connsiteX44" fmla="*/ 1940721 w 3393708"/>
              <a:gd name="connsiteY44" fmla="*/ 162560 h 4876800"/>
              <a:gd name="connsiteX45" fmla="*/ 2875441 w 3393708"/>
              <a:gd name="connsiteY45" fmla="*/ 1097280 h 4876800"/>
              <a:gd name="connsiteX46" fmla="*/ 2875441 w 3393708"/>
              <a:gd name="connsiteY46" fmla="*/ 1537543 h 4876800"/>
              <a:gd name="connsiteX47" fmla="*/ 3063513 w 3393708"/>
              <a:gd name="connsiteY47" fmla="*/ 2160717 h 4876800"/>
              <a:gd name="connsiteX48" fmla="*/ 3055578 w 3393708"/>
              <a:gd name="connsiteY48" fmla="*/ 3276509 h 4876800"/>
              <a:gd name="connsiteX49" fmla="*/ 3076376 w 3393708"/>
              <a:gd name="connsiteY49" fmla="*/ 3389559 h 4876800"/>
              <a:gd name="connsiteX50" fmla="*/ 3189416 w 3393708"/>
              <a:gd name="connsiteY50" fmla="*/ 3368751 h 4876800"/>
              <a:gd name="connsiteX51" fmla="*/ 3198651 w 3393708"/>
              <a:gd name="connsiteY51" fmla="*/ 2070374 h 4876800"/>
              <a:gd name="connsiteX52" fmla="*/ 3037991 w 3393708"/>
              <a:gd name="connsiteY52" fmla="*/ 1537543 h 4876800"/>
              <a:gd name="connsiteX53" fmla="*/ 3037991 w 3393708"/>
              <a:gd name="connsiteY53" fmla="*/ 1097280 h 4876800"/>
              <a:gd name="connsiteX54" fmla="*/ 1940711 w 3393708"/>
              <a:gd name="connsiteY54" fmla="*/ 0 h 4876800"/>
              <a:gd name="connsiteX55" fmla="*/ 1453031 w 3393708"/>
              <a:gd name="connsiteY55" fmla="*/ 0 h 4876800"/>
              <a:gd name="connsiteX56" fmla="*/ 355751 w 3393708"/>
              <a:gd name="connsiteY56" fmla="*/ 1097321 h 4876800"/>
              <a:gd name="connsiteX57" fmla="*/ 355751 w 3393708"/>
              <a:gd name="connsiteY57" fmla="*/ 1537543 h 4876800"/>
              <a:gd name="connsiteX58" fmla="*/ 194044 w 3393708"/>
              <a:gd name="connsiteY58" fmla="*/ 2071929 h 4876800"/>
              <a:gd name="connsiteX59" fmla="*/ 431047 w 3393708"/>
              <a:gd name="connsiteY59" fmla="*/ 3612906 h 4876800"/>
              <a:gd name="connsiteX60" fmla="*/ 50951 w 3393708"/>
              <a:gd name="connsiteY60" fmla="*/ 4315389 h 4876800"/>
              <a:gd name="connsiteX61" fmla="*/ 50951 w 3393708"/>
              <a:gd name="connsiteY61" fmla="*/ 4795520 h 4876800"/>
              <a:gd name="connsiteX62" fmla="*/ 132231 w 3393708"/>
              <a:gd name="connsiteY62" fmla="*/ 4876800 h 4876800"/>
              <a:gd name="connsiteX63" fmla="*/ 213511 w 3393708"/>
              <a:gd name="connsiteY63" fmla="*/ 4795520 h 4876800"/>
              <a:gd name="connsiteX64" fmla="*/ 213511 w 3393708"/>
              <a:gd name="connsiteY64" fmla="*/ 4315389 h 4876800"/>
              <a:gd name="connsiteX65" fmla="*/ 889893 w 3393708"/>
              <a:gd name="connsiteY65" fmla="*/ 3639028 h 4876800"/>
              <a:gd name="connsiteX66" fmla="*/ 1048013 w 3393708"/>
              <a:gd name="connsiteY66" fmla="*/ 3613648 h 4876800"/>
              <a:gd name="connsiteX67" fmla="*/ 1647107 w 3393708"/>
              <a:gd name="connsiteY67" fmla="*/ 4077462 h 4876800"/>
              <a:gd name="connsiteX68" fmla="*/ 1746625 w 3393708"/>
              <a:gd name="connsiteY68" fmla="*/ 4077462 h 4876800"/>
              <a:gd name="connsiteX69" fmla="*/ 2086243 w 3393708"/>
              <a:gd name="connsiteY69" fmla="*/ 3814532 h 4876800"/>
              <a:gd name="connsiteX70" fmla="*/ 2100751 w 3393708"/>
              <a:gd name="connsiteY70" fmla="*/ 3700506 h 4876800"/>
              <a:gd name="connsiteX71" fmla="*/ 1986726 w 3393708"/>
              <a:gd name="connsiteY71" fmla="*/ 3685997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93708" h="4876800">
                <a:moveTo>
                  <a:pt x="3342781" y="4315389"/>
                </a:moveTo>
                <a:lnTo>
                  <a:pt x="3342781" y="4795520"/>
                </a:lnTo>
                <a:cubicBezTo>
                  <a:pt x="3342781" y="4840407"/>
                  <a:pt x="3306388" y="4876800"/>
                  <a:pt x="3261501" y="4876800"/>
                </a:cubicBezTo>
                <a:cubicBezTo>
                  <a:pt x="3216614" y="4876800"/>
                  <a:pt x="3180221" y="4840407"/>
                  <a:pt x="3180221" y="4795520"/>
                </a:cubicBezTo>
                <a:lnTo>
                  <a:pt x="3180221" y="4315389"/>
                </a:lnTo>
                <a:cubicBezTo>
                  <a:pt x="3180221" y="3941562"/>
                  <a:pt x="2877707" y="3639017"/>
                  <a:pt x="2503839" y="3639028"/>
                </a:cubicBezTo>
                <a:cubicBezTo>
                  <a:pt x="2326944" y="3639028"/>
                  <a:pt x="2166446" y="3548908"/>
                  <a:pt x="2074498" y="3397951"/>
                </a:cubicBezTo>
                <a:cubicBezTo>
                  <a:pt x="2051140" y="3359617"/>
                  <a:pt x="2063291" y="3309610"/>
                  <a:pt x="2101625" y="3286252"/>
                </a:cubicBezTo>
                <a:cubicBezTo>
                  <a:pt x="2139949" y="3262884"/>
                  <a:pt x="2189966" y="3275045"/>
                  <a:pt x="2213324" y="3313379"/>
                </a:cubicBezTo>
                <a:cubicBezTo>
                  <a:pt x="2275534" y="3415497"/>
                  <a:pt x="2384134" y="3476457"/>
                  <a:pt x="2503839" y="3476457"/>
                </a:cubicBezTo>
                <a:cubicBezTo>
                  <a:pt x="2967511" y="3476457"/>
                  <a:pt x="3342781" y="3851666"/>
                  <a:pt x="3342781" y="4315389"/>
                </a:cubicBezTo>
                <a:close/>
                <a:moveTo>
                  <a:pt x="1986726" y="3685997"/>
                </a:moveTo>
                <a:lnTo>
                  <a:pt x="1696861" y="3910401"/>
                </a:lnTo>
                <a:lnTo>
                  <a:pt x="1204020" y="3528842"/>
                </a:lnTo>
                <a:cubicBezTo>
                  <a:pt x="1310405" y="3443387"/>
                  <a:pt x="1379198" y="3319089"/>
                  <a:pt x="1390344" y="3177916"/>
                </a:cubicBezTo>
                <a:cubicBezTo>
                  <a:pt x="1487606" y="3206547"/>
                  <a:pt x="1590466" y="3221980"/>
                  <a:pt x="1696871" y="3221980"/>
                </a:cubicBezTo>
                <a:cubicBezTo>
                  <a:pt x="2296311" y="3221980"/>
                  <a:pt x="2783991" y="2734300"/>
                  <a:pt x="2783991" y="2134860"/>
                </a:cubicBezTo>
                <a:cubicBezTo>
                  <a:pt x="2783991" y="2128540"/>
                  <a:pt x="2784133" y="1565778"/>
                  <a:pt x="2783727" y="1559479"/>
                </a:cubicBezTo>
                <a:cubicBezTo>
                  <a:pt x="2780964" y="1515506"/>
                  <a:pt x="2744296" y="1483350"/>
                  <a:pt x="2702711" y="1483350"/>
                </a:cubicBezTo>
                <a:cubicBezTo>
                  <a:pt x="2688792" y="1483350"/>
                  <a:pt x="2588645" y="1503162"/>
                  <a:pt x="2490611" y="1444183"/>
                </a:cubicBezTo>
                <a:cubicBezTo>
                  <a:pt x="2337723" y="1352205"/>
                  <a:pt x="2336941" y="1150590"/>
                  <a:pt x="2336951" y="1148568"/>
                </a:cubicBezTo>
                <a:cubicBezTo>
                  <a:pt x="2337347" y="1082528"/>
                  <a:pt x="2262672" y="1043554"/>
                  <a:pt x="2208712" y="1081725"/>
                </a:cubicBezTo>
                <a:cubicBezTo>
                  <a:pt x="1873919" y="1318727"/>
                  <a:pt x="1481906" y="1479438"/>
                  <a:pt x="1056232" y="1539027"/>
                </a:cubicBezTo>
                <a:cubicBezTo>
                  <a:pt x="1011782" y="1545255"/>
                  <a:pt x="980784" y="1586332"/>
                  <a:pt x="987012" y="1630792"/>
                </a:cubicBezTo>
                <a:cubicBezTo>
                  <a:pt x="992702" y="1671432"/>
                  <a:pt x="1027510" y="1700815"/>
                  <a:pt x="1067408" y="1700815"/>
                </a:cubicBezTo>
                <a:cubicBezTo>
                  <a:pt x="1080210" y="1700815"/>
                  <a:pt x="1343760" y="1668557"/>
                  <a:pt x="1643348" y="1559743"/>
                </a:cubicBezTo>
                <a:cubicBezTo>
                  <a:pt x="1836368" y="1489639"/>
                  <a:pt x="2021310" y="1398158"/>
                  <a:pt x="2194711" y="1287120"/>
                </a:cubicBezTo>
                <a:cubicBezTo>
                  <a:pt x="2254625" y="1511920"/>
                  <a:pt x="2422641" y="1636979"/>
                  <a:pt x="2621441" y="1648267"/>
                </a:cubicBezTo>
                <a:lnTo>
                  <a:pt x="2621441" y="2134860"/>
                </a:lnTo>
                <a:cubicBezTo>
                  <a:pt x="2621441" y="2644668"/>
                  <a:pt x="2206690" y="3059420"/>
                  <a:pt x="1696881" y="3059420"/>
                </a:cubicBezTo>
                <a:cubicBezTo>
                  <a:pt x="1187073" y="3059420"/>
                  <a:pt x="772321" y="2644668"/>
                  <a:pt x="772321" y="2134860"/>
                </a:cubicBezTo>
                <a:lnTo>
                  <a:pt x="772321" y="1564640"/>
                </a:lnTo>
                <a:cubicBezTo>
                  <a:pt x="772321" y="1519753"/>
                  <a:pt x="735928" y="1483360"/>
                  <a:pt x="691041" y="1483360"/>
                </a:cubicBezTo>
                <a:cubicBezTo>
                  <a:pt x="646154" y="1483360"/>
                  <a:pt x="609761" y="1519753"/>
                  <a:pt x="609761" y="1564640"/>
                </a:cubicBezTo>
                <a:lnTo>
                  <a:pt x="609761" y="2134870"/>
                </a:lnTo>
                <a:cubicBezTo>
                  <a:pt x="609761" y="2567097"/>
                  <a:pt x="863335" y="2941188"/>
                  <a:pt x="1229521" y="3116275"/>
                </a:cubicBezTo>
                <a:lnTo>
                  <a:pt x="1229521" y="3137713"/>
                </a:lnTo>
                <a:cubicBezTo>
                  <a:pt x="1229521" y="3325073"/>
                  <a:pt x="1077690" y="3476457"/>
                  <a:pt x="889903" y="3476457"/>
                </a:cubicBezTo>
                <a:cubicBezTo>
                  <a:pt x="787074" y="3476457"/>
                  <a:pt x="685758" y="3495061"/>
                  <a:pt x="589919" y="3531697"/>
                </a:cubicBezTo>
                <a:lnTo>
                  <a:pt x="537442" y="3489930"/>
                </a:lnTo>
                <a:cubicBezTo>
                  <a:pt x="125647" y="3162178"/>
                  <a:pt x="48523" y="2583586"/>
                  <a:pt x="329355" y="2162038"/>
                </a:cubicBezTo>
                <a:cubicBezTo>
                  <a:pt x="449040" y="1982379"/>
                  <a:pt x="518321" y="1767495"/>
                  <a:pt x="518321" y="1537584"/>
                </a:cubicBezTo>
                <a:lnTo>
                  <a:pt x="518321" y="1097321"/>
                </a:lnTo>
                <a:cubicBezTo>
                  <a:pt x="518321" y="581894"/>
                  <a:pt x="937635" y="162560"/>
                  <a:pt x="1453041" y="162560"/>
                </a:cubicBezTo>
                <a:lnTo>
                  <a:pt x="1940721" y="162560"/>
                </a:lnTo>
                <a:cubicBezTo>
                  <a:pt x="2456128" y="162560"/>
                  <a:pt x="2875441" y="581873"/>
                  <a:pt x="2875441" y="1097280"/>
                </a:cubicBezTo>
                <a:lnTo>
                  <a:pt x="2875441" y="1537543"/>
                </a:lnTo>
                <a:cubicBezTo>
                  <a:pt x="2875441" y="1761175"/>
                  <a:pt x="2940475" y="1976669"/>
                  <a:pt x="3063513" y="2160717"/>
                </a:cubicBezTo>
                <a:cubicBezTo>
                  <a:pt x="3288537" y="2497328"/>
                  <a:pt x="3288090" y="2939115"/>
                  <a:pt x="3055578" y="3276509"/>
                </a:cubicBezTo>
                <a:cubicBezTo>
                  <a:pt x="3030107" y="3313471"/>
                  <a:pt x="3039414" y="3364088"/>
                  <a:pt x="3076376" y="3389559"/>
                </a:cubicBezTo>
                <a:cubicBezTo>
                  <a:pt x="3113338" y="3415020"/>
                  <a:pt x="3163945" y="3405713"/>
                  <a:pt x="3189416" y="3368751"/>
                </a:cubicBezTo>
                <a:cubicBezTo>
                  <a:pt x="3460088" y="2976017"/>
                  <a:pt x="3460403" y="2461931"/>
                  <a:pt x="3198651" y="2070374"/>
                </a:cubicBezTo>
                <a:cubicBezTo>
                  <a:pt x="3093546" y="1913148"/>
                  <a:pt x="3037991" y="1728907"/>
                  <a:pt x="3037991" y="1537543"/>
                </a:cubicBezTo>
                <a:lnTo>
                  <a:pt x="3037991" y="1097280"/>
                </a:lnTo>
                <a:cubicBezTo>
                  <a:pt x="3037991" y="492242"/>
                  <a:pt x="2545749" y="0"/>
                  <a:pt x="1940711" y="0"/>
                </a:cubicBezTo>
                <a:lnTo>
                  <a:pt x="1453031" y="0"/>
                </a:lnTo>
                <a:cubicBezTo>
                  <a:pt x="847993" y="0"/>
                  <a:pt x="355751" y="492262"/>
                  <a:pt x="355751" y="1097321"/>
                </a:cubicBezTo>
                <a:lnTo>
                  <a:pt x="355751" y="1537543"/>
                </a:lnTo>
                <a:cubicBezTo>
                  <a:pt x="355751" y="1728348"/>
                  <a:pt x="299841" y="1913128"/>
                  <a:pt x="194044" y="2071929"/>
                </a:cubicBezTo>
                <a:cubicBezTo>
                  <a:pt x="-133666" y="2563896"/>
                  <a:pt x="-40794" y="3232993"/>
                  <a:pt x="431047" y="3612906"/>
                </a:cubicBezTo>
                <a:cubicBezTo>
                  <a:pt x="199257" y="3764961"/>
                  <a:pt x="50951" y="4023187"/>
                  <a:pt x="50951" y="4315389"/>
                </a:cubicBezTo>
                <a:lnTo>
                  <a:pt x="50951" y="4795520"/>
                </a:lnTo>
                <a:cubicBezTo>
                  <a:pt x="50951" y="4840407"/>
                  <a:pt x="87344" y="4876800"/>
                  <a:pt x="132231" y="4876800"/>
                </a:cubicBezTo>
                <a:cubicBezTo>
                  <a:pt x="177118" y="4876800"/>
                  <a:pt x="213511" y="4840407"/>
                  <a:pt x="213511" y="4795520"/>
                </a:cubicBezTo>
                <a:lnTo>
                  <a:pt x="213511" y="4315389"/>
                </a:lnTo>
                <a:cubicBezTo>
                  <a:pt x="213511" y="3941552"/>
                  <a:pt x="516025" y="3639017"/>
                  <a:pt x="889893" y="3639028"/>
                </a:cubicBezTo>
                <a:cubicBezTo>
                  <a:pt x="943761" y="3639028"/>
                  <a:pt x="996979" y="3630483"/>
                  <a:pt x="1048013" y="3613648"/>
                </a:cubicBezTo>
                <a:lnTo>
                  <a:pt x="1647107" y="4077462"/>
                </a:lnTo>
                <a:cubicBezTo>
                  <a:pt x="1676409" y="4100139"/>
                  <a:pt x="1717333" y="4100139"/>
                  <a:pt x="1746625" y="4077462"/>
                </a:cubicBezTo>
                <a:lnTo>
                  <a:pt x="2086243" y="3814532"/>
                </a:lnTo>
                <a:cubicBezTo>
                  <a:pt x="2121742" y="3787049"/>
                  <a:pt x="2128234" y="3736005"/>
                  <a:pt x="2100751" y="3700506"/>
                </a:cubicBezTo>
                <a:cubicBezTo>
                  <a:pt x="2073279" y="3665027"/>
                  <a:pt x="2022235" y="3658514"/>
                  <a:pt x="1986726" y="3685997"/>
                </a:cubicBezTo>
                <a:close/>
              </a:path>
            </a:pathLst>
          </a:custGeom>
          <a:solidFill>
            <a:schemeClr val="accent6"/>
          </a:solidFill>
          <a:ln w="1016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pic>
        <p:nvPicPr>
          <p:cNvPr id="13" name="Picture 12">
            <a:extLst>
              <a:ext uri="{FF2B5EF4-FFF2-40B4-BE49-F238E27FC236}">
                <a16:creationId xmlns:a16="http://schemas.microsoft.com/office/drawing/2014/main" id="{654B94F5-B089-F9CD-ABEE-C69E4DB84376}"/>
              </a:ext>
            </a:extLst>
          </p:cNvPr>
          <p:cNvPicPr>
            <a:picLocks noChangeAspect="1"/>
          </p:cNvPicPr>
          <p:nvPr/>
        </p:nvPicPr>
        <p:blipFill>
          <a:blip r:embed="rId7"/>
          <a:stretch>
            <a:fillRect/>
          </a:stretch>
        </p:blipFill>
        <p:spPr>
          <a:xfrm>
            <a:off x="5118071" y="2854800"/>
            <a:ext cx="1505876" cy="1602312"/>
          </a:xfrm>
          <a:prstGeom prst="rect">
            <a:avLst/>
          </a:prstGeom>
        </p:spPr>
      </p:pic>
    </p:spTree>
    <p:extLst>
      <p:ext uri="{BB962C8B-B14F-4D97-AF65-F5344CB8AC3E}">
        <p14:creationId xmlns:p14="http://schemas.microsoft.com/office/powerpoint/2010/main" val="30035368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Health Innovation Manchester">
  <a:themeElements>
    <a:clrScheme name="Health Innovation Manchester">
      <a:dk1>
        <a:sysClr val="windowText" lastClr="000000"/>
      </a:dk1>
      <a:lt1>
        <a:sysClr val="window" lastClr="FFFFFF"/>
      </a:lt1>
      <a:dk2>
        <a:srgbClr val="000000"/>
      </a:dk2>
      <a:lt2>
        <a:srgbClr val="FFFFFF"/>
      </a:lt2>
      <a:accent1>
        <a:srgbClr val="B21DAC"/>
      </a:accent1>
      <a:accent2>
        <a:srgbClr val="002269"/>
      </a:accent2>
      <a:accent3>
        <a:srgbClr val="60D1E0"/>
      </a:accent3>
      <a:accent4>
        <a:srgbClr val="E60895"/>
      </a:accent4>
      <a:accent5>
        <a:srgbClr val="DFF6F9"/>
      </a:accent5>
      <a:accent6>
        <a:srgbClr val="505257"/>
      </a:accent6>
      <a:hlink>
        <a:srgbClr val="E60895"/>
      </a:hlink>
      <a:folHlink>
        <a:srgbClr val="505257"/>
      </a:folHlink>
    </a:clrScheme>
    <a:fontScheme name="Custom 4">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noAutofit/>
      </a:bodyPr>
      <a:lstStyle>
        <a:defPPr algn="ctr">
          <a:lnSpc>
            <a:spcPct val="100000"/>
          </a:lnSpc>
          <a:spcAft>
            <a:spcPts val="800"/>
          </a:spcAft>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100000"/>
          </a:lnSpc>
          <a:spcAft>
            <a:spcPts val="800"/>
          </a:spcAft>
          <a:defRPr dirty="0" smtClean="0"/>
        </a:defPPr>
      </a:lstStyle>
    </a:txDef>
  </a:objectDefaults>
  <a:extraClrSchemeLst/>
  <a:extLst>
    <a:ext uri="{05A4C25C-085E-4340-85A3-A5531E510DB2}">
      <thm15:themeFamily xmlns:thm15="http://schemas.microsoft.com/office/thememl/2012/main" name="Presentation2.pptx" id="{82482E45-6B84-4FED-9654-9CE94619A012}" vid="{65E11D51-8594-4E9D-BF8B-D8CC414A90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33584</TotalTime>
  <Words>1512</Words>
  <Application>Microsoft Office PowerPoint</Application>
  <PresentationFormat>Widescreen</PresentationFormat>
  <Paragraphs>88</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Arial</vt:lpstr>
      <vt:lpstr>Open Sans</vt:lpstr>
      <vt:lpstr>Trebuchet MS</vt:lpstr>
      <vt:lpstr>Wingdings</vt:lpstr>
      <vt:lpstr>1_Health Innovation Manchester</vt:lpstr>
      <vt:lpstr>GMCR EPaCCS  User Personas</vt:lpstr>
      <vt:lpstr>Dr. Sarah Ahmed Role:General Practitioner (GP) Location: Urban practice in Greater Manchester Practice Setting: Medium-sized NHS GP surgery with 8,000 registered patients Tech Proficiency: Moderate – confident using EMIS and NHS digital systems, but prefers straightforward, integrated tools</vt:lpstr>
      <vt:lpstr>Tom Bradshaw Consultant Paramedic – North West Ambulance Service (NWAS) Experience: Works in emergency care Digital Confidence: High </vt:lpstr>
      <vt:lpstr>Rachel Thompson Consultant in Palliative Care Location: Hospital and community-based, covering both inpatient and outpatient services Experience: Specialist palliative and end-of-life care Digital Confidence: Medium to High</vt:lpstr>
      <vt:lpstr>Louise Harper Senior Palliative Care Nurse – Hospice Location: Local charity hospice in Greater Manchester Experience: End-of-life care Digital Confidence: Moderate</vt:lpstr>
      <vt:lpstr>Rebecca Chan District Nurse Team Lead Location: Community health team covering care homes and patients’ homes Experience: Community nursing Digital Confidence: Moderate</vt:lpstr>
      <vt:lpstr>Emma Davis Senior Nurse Practitioner – Out of Hours Experience: Out-of-hours and urgent care Digital Confidence: High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Dairo Shola (R0A) MFT</dc:creator>
  <cp:lastModifiedBy>Shola Dairo</cp:lastModifiedBy>
  <cp:revision>27</cp:revision>
  <dcterms:created xsi:type="dcterms:W3CDTF">2025-04-23T13:59:23Z</dcterms:created>
  <dcterms:modified xsi:type="dcterms:W3CDTF">2025-05-28T16:52:03Z</dcterms:modified>
</cp:coreProperties>
</file>