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6"/>
  </p:notesMasterIdLst>
  <p:sldIdLst>
    <p:sldId id="874" r:id="rId3"/>
    <p:sldId id="875" r:id="rId4"/>
    <p:sldId id="877" r:id="rId5"/>
    <p:sldId id="871" r:id="rId6"/>
    <p:sldId id="870" r:id="rId7"/>
    <p:sldId id="878" r:id="rId8"/>
    <p:sldId id="257" r:id="rId9"/>
    <p:sldId id="872" r:id="rId10"/>
    <p:sldId id="866" r:id="rId11"/>
    <p:sldId id="873" r:id="rId12"/>
    <p:sldId id="258" r:id="rId13"/>
    <p:sldId id="859" r:id="rId14"/>
    <p:sldId id="876" r:id="rId15"/>
    <p:sldId id="867" r:id="rId16"/>
    <p:sldId id="869" r:id="rId17"/>
    <p:sldId id="868" r:id="rId18"/>
    <p:sldId id="856" r:id="rId19"/>
    <p:sldId id="860" r:id="rId20"/>
    <p:sldId id="862" r:id="rId21"/>
    <p:sldId id="861" r:id="rId22"/>
    <p:sldId id="863" r:id="rId23"/>
    <p:sldId id="864" r:id="rId24"/>
    <p:sldId id="8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0C0E1-491D-4E55-B67A-FFAB3C67A7D8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8F36A-49AC-429D-BFFE-EC9A300E6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33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4A72D-C3D5-1948-8C0B-1080AB2CD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34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815D34-5025-8E65-A16E-C5D698A3C7F4}"/>
              </a:ext>
            </a:extLst>
          </p:cNvPr>
          <p:cNvSpPr/>
          <p:nvPr userDrawn="1"/>
        </p:nvSpPr>
        <p:spPr>
          <a:xfrm>
            <a:off x="0" y="1135824"/>
            <a:ext cx="12192000" cy="57221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92387-6262-69F2-0EE0-BC38817AB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160" y="1135824"/>
            <a:ext cx="5724525" cy="2466214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8701D-3C6C-FAB7-194C-0F6540D1E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16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A1A8C7C-C6C7-9A29-E4CC-A5ED3655A2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95166" y="0"/>
            <a:ext cx="2948867" cy="1141229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37EC43CB-7730-6CA2-5588-41D9C6C40D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955" y="5093365"/>
            <a:ext cx="3244171" cy="944576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22A2DC-1051-6BA6-269E-00E5913D14C0}"/>
              </a:ext>
            </a:extLst>
          </p:cNvPr>
          <p:cNvSpPr txBox="1">
            <a:spLocks/>
          </p:cNvSpPr>
          <p:nvPr userDrawn="1"/>
        </p:nvSpPr>
        <p:spPr>
          <a:xfrm>
            <a:off x="444160" y="6566564"/>
            <a:ext cx="36395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2025 Graphnet Health Limited. All rights reserved</a:t>
            </a:r>
            <a:endParaRPr lang="en-GB">
              <a:ea typeface="Times New Roman" charset="0"/>
              <a:cs typeface="Times New Roman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B8E9820-F606-F726-80AE-EA583E741A29}"/>
              </a:ext>
            </a:extLst>
          </p:cNvPr>
          <p:cNvSpPr txBox="1">
            <a:spLocks/>
          </p:cNvSpPr>
          <p:nvPr userDrawn="1"/>
        </p:nvSpPr>
        <p:spPr>
          <a:xfrm>
            <a:off x="9270264" y="64653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443A1-E0F5-3040-BBF0-171976935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15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16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35086-C8B1-89FD-2FD4-13089804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86" y="124904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593EC37-9F87-65F7-1CD1-EC3CDBB5D3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500" y="2722910"/>
            <a:ext cx="2716213" cy="3322290"/>
          </a:xfrm>
        </p:spPr>
        <p:txBody>
          <a:bodyPr/>
          <a:lstStyle>
            <a:lvl1pPr marL="365125" indent="-36512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2400"/>
            </a:lvl1pPr>
            <a:lvl2pPr marL="365125" indent="0">
              <a:buFontTx/>
              <a:buNone/>
              <a:tabLst/>
              <a:defRPr sz="1800"/>
            </a:lvl2pPr>
            <a:lvl3pPr marL="365125" indent="0">
              <a:buFontTx/>
              <a:buNone/>
              <a:tabLst/>
              <a:defRPr sz="1600"/>
            </a:lvl3pPr>
          </a:lstStyle>
          <a:p>
            <a:r>
              <a:rPr lang="en-US"/>
              <a:t>Heading to go here</a:t>
            </a:r>
          </a:p>
          <a:p>
            <a:pPr lvl="1"/>
            <a:r>
              <a:rPr lang="en-US"/>
              <a:t>This is display text as part of the template</a:t>
            </a:r>
          </a:p>
          <a:p>
            <a:pPr lvl="2"/>
            <a:r>
              <a:rPr lang="en-US"/>
              <a:t>This is to show how text will look on this page.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E23037D-185A-F6AD-A77C-85477870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3720" y="6489065"/>
            <a:ext cx="2743200" cy="365125"/>
          </a:xfrm>
          <a:prstGeom prst="rect">
            <a:avLst/>
          </a:prstGeom>
        </p:spPr>
        <p:txBody>
          <a:bodyPr/>
          <a:lstStyle/>
          <a:p>
            <a:fld id="{C88443A1-E0F5-3040-BBF0-1719769352C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198F11-46B9-A4AE-EB92-B1F8350EEDD8}"/>
              </a:ext>
            </a:extLst>
          </p:cNvPr>
          <p:cNvCxnSpPr/>
          <p:nvPr userDrawn="1"/>
        </p:nvCxnSpPr>
        <p:spPr>
          <a:xfrm flipH="1">
            <a:off x="0" y="1079500"/>
            <a:ext cx="12192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C16D173-7FC4-FC43-5BEA-0760722BD3AD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36954C7-1925-ACED-A66E-D800E63DFCA2}"/>
              </a:ext>
            </a:extLst>
          </p:cNvPr>
          <p:cNvSpPr txBox="1">
            <a:spLocks/>
          </p:cNvSpPr>
          <p:nvPr userDrawn="1"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443A1-E0F5-3040-BBF0-171976935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191ED5B-6E7C-AF13-0DC9-BAF2715A5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4972" y="2722910"/>
            <a:ext cx="2716213" cy="3322290"/>
          </a:xfrm>
        </p:spPr>
        <p:txBody>
          <a:bodyPr/>
          <a:lstStyle>
            <a:lvl1pPr marL="365125" indent="-36512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2400"/>
            </a:lvl1pPr>
            <a:lvl2pPr marL="365125" indent="0">
              <a:buFontTx/>
              <a:buNone/>
              <a:tabLst/>
              <a:defRPr sz="1800"/>
            </a:lvl2pPr>
            <a:lvl3pPr marL="365125" indent="0">
              <a:buFontTx/>
              <a:buNone/>
              <a:tabLst/>
              <a:defRPr sz="1600"/>
            </a:lvl3pPr>
          </a:lstStyle>
          <a:p>
            <a:r>
              <a:rPr lang="en-US"/>
              <a:t>Heading to go here</a:t>
            </a:r>
          </a:p>
          <a:p>
            <a:pPr lvl="1"/>
            <a:r>
              <a:rPr lang="en-US"/>
              <a:t>This is display text as part of the template</a:t>
            </a:r>
          </a:p>
          <a:p>
            <a:pPr lvl="2"/>
            <a:r>
              <a:rPr lang="en-US"/>
              <a:t>This is to show how text will look on this page.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56A15-F7A1-DD1B-5BE9-74D55077FE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5076" y="2718321"/>
            <a:ext cx="2716213" cy="3322290"/>
          </a:xfrm>
        </p:spPr>
        <p:txBody>
          <a:bodyPr/>
          <a:lstStyle>
            <a:lvl1pPr marL="365125" indent="-36512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2400"/>
            </a:lvl1pPr>
            <a:lvl2pPr marL="365125" indent="0">
              <a:buFontTx/>
              <a:buNone/>
              <a:tabLst/>
              <a:defRPr sz="1800"/>
            </a:lvl2pPr>
            <a:lvl3pPr marL="365125" indent="0">
              <a:buFontTx/>
              <a:buNone/>
              <a:tabLst/>
              <a:defRPr sz="1600"/>
            </a:lvl3pPr>
          </a:lstStyle>
          <a:p>
            <a:r>
              <a:rPr lang="en-US"/>
              <a:t>Heading to go here</a:t>
            </a:r>
          </a:p>
          <a:p>
            <a:pPr lvl="1"/>
            <a:r>
              <a:rPr lang="en-US"/>
              <a:t>This is display text as part of the template</a:t>
            </a:r>
          </a:p>
          <a:p>
            <a:pPr lvl="2"/>
            <a:r>
              <a:rPr lang="en-US"/>
              <a:t>This is to show how text will look on this page.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38124D8-CAC3-39C6-C70F-A1F4A60493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45548" y="2718321"/>
            <a:ext cx="2716213" cy="3322290"/>
          </a:xfrm>
        </p:spPr>
        <p:txBody>
          <a:bodyPr/>
          <a:lstStyle>
            <a:lvl1pPr marL="365125" indent="-36512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2400"/>
            </a:lvl1pPr>
            <a:lvl2pPr marL="365125" indent="0">
              <a:buFontTx/>
              <a:buNone/>
              <a:tabLst/>
              <a:defRPr sz="1800"/>
            </a:lvl2pPr>
            <a:lvl3pPr marL="365125" indent="0">
              <a:buFontTx/>
              <a:buNone/>
              <a:tabLst/>
              <a:defRPr sz="1600"/>
            </a:lvl3pPr>
          </a:lstStyle>
          <a:p>
            <a:r>
              <a:rPr lang="en-US"/>
              <a:t>Heading to go here</a:t>
            </a:r>
          </a:p>
          <a:p>
            <a:pPr lvl="1"/>
            <a:r>
              <a:rPr lang="en-US"/>
              <a:t>This is display text as part of the template</a:t>
            </a:r>
          </a:p>
          <a:p>
            <a:pPr lvl="2"/>
            <a:r>
              <a:rPr lang="en-US"/>
              <a:t>This is to show how text will look on this page.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4855039-EAE8-9A50-1B4D-BEB2A81B19A6}"/>
              </a:ext>
            </a:extLst>
          </p:cNvPr>
          <p:cNvSpPr txBox="1">
            <a:spLocks/>
          </p:cNvSpPr>
          <p:nvPr userDrawn="1"/>
        </p:nvSpPr>
        <p:spPr>
          <a:xfrm>
            <a:off x="444500" y="6563033"/>
            <a:ext cx="36927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2024 Graphnet Health Limited. All rights reserved</a:t>
            </a:r>
            <a:endParaRPr lang="en-GB">
              <a:ea typeface="Times New Roman" charset="0"/>
              <a:cs typeface="Times New Roman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605322B-D7F6-4124-AC18-B73C5049DA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295166" y="0"/>
            <a:ext cx="2948867" cy="11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9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3189B84-C032-7284-3B88-D461FBCB76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9263" y="2052638"/>
            <a:ext cx="2716212" cy="1822450"/>
          </a:xfrm>
          <a:pattFill prst="smCheck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59A47A21-1B37-4E39-9829-702156C885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74610" y="2052638"/>
            <a:ext cx="2716212" cy="1822450"/>
          </a:xfrm>
          <a:pattFill prst="smCheck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C71317C3-EC71-6DD6-7F16-921391FD14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99957" y="2052638"/>
            <a:ext cx="2716212" cy="1822450"/>
          </a:xfrm>
          <a:pattFill prst="smCheck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9E2E3A96-887B-954A-DE00-6037E8B44E9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225303" y="2052638"/>
            <a:ext cx="2716212" cy="1822450"/>
          </a:xfrm>
          <a:pattFill prst="smCheck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35086-C8B1-89FD-2FD4-13089804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86" y="1079501"/>
            <a:ext cx="10515600" cy="9728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593EC37-9F87-65F7-1CD1-EC3CDBB5D3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8786" y="4050063"/>
            <a:ext cx="2716213" cy="2360897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22250" indent="0">
              <a:buFontTx/>
              <a:buNone/>
              <a:tabLst/>
              <a:defRPr/>
            </a:lvl2pPr>
            <a:lvl3pPr marL="222250" indent="0">
              <a:buFontTx/>
              <a:buNone/>
              <a:tabLst/>
              <a:defRPr/>
            </a:lvl3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n-US"/>
              <a:t>Heading to go here. This is to show how text will look on this page.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n-US"/>
              <a:t>Heading to go here. This is to show how text will look on this page.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n-US"/>
              <a:t>Heading to go here. This is to show how text will look on this page.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198F11-46B9-A4AE-EB92-B1F8350EEDD8}"/>
              </a:ext>
            </a:extLst>
          </p:cNvPr>
          <p:cNvCxnSpPr/>
          <p:nvPr userDrawn="1"/>
        </p:nvCxnSpPr>
        <p:spPr>
          <a:xfrm flipH="1">
            <a:off x="0" y="1079500"/>
            <a:ext cx="12192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E6929-666E-3F84-13B4-6AAF3347E7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1608" y="4059527"/>
            <a:ext cx="2716213" cy="2351433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22250" indent="0">
              <a:buFontTx/>
              <a:buNone/>
              <a:tabLst/>
              <a:defRPr/>
            </a:lvl2pPr>
            <a:lvl3pPr marL="222250" indent="0">
              <a:buFontTx/>
              <a:buNone/>
              <a:tabLst/>
              <a:defRPr/>
            </a:lvl3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n-US"/>
              <a:t>Heading to go here. This is to show how text will look on this page.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n-US"/>
              <a:t>Heading to go here. This is to show how text will look on this page.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n-US"/>
              <a:t>Heading to go here. This is to show how text will look on this page.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A559E12-ED08-95C0-4500-827ED704FA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2448" y="4059527"/>
            <a:ext cx="2716213" cy="2351433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22250" indent="0">
              <a:buFontTx/>
              <a:buNone/>
              <a:tabLst/>
              <a:defRPr/>
            </a:lvl2pPr>
            <a:lvl3pPr marL="222250" indent="0">
              <a:buFontTx/>
              <a:buNone/>
              <a:tabLst/>
              <a:defRPr/>
            </a:lvl3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n-US"/>
              <a:t>Heading to go here. This is to show how text will look on this page.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n-US"/>
              <a:t>Heading to go here. This is to show how text will look on this page.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n-US"/>
              <a:t>Heading to go here. This is to show how text will look on this page.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32F2736-6CA7-DA46-26F9-139EBAE737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35270" y="4059528"/>
            <a:ext cx="2716213" cy="23514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22250" indent="0">
              <a:buFontTx/>
              <a:buNone/>
              <a:tabLst/>
              <a:defRPr/>
            </a:lvl2pPr>
            <a:lvl3pPr marL="222250" indent="0">
              <a:buFontTx/>
              <a:buNone/>
              <a:tabLst/>
              <a:defRPr/>
            </a:lvl3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n-US"/>
              <a:t>Heading to go here. This is to show how text will look on this page.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n-US"/>
              <a:t>Heading to go here. This is to show how text will look on this page.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n-US"/>
              <a:t>Heading to go here. This is to show how text will look on this page.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F1BC46-B527-2D79-E4FB-FCC553290BF2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8A83493-3570-F4B7-A76F-2B030F4A5DF4}"/>
              </a:ext>
            </a:extLst>
          </p:cNvPr>
          <p:cNvSpPr txBox="1">
            <a:spLocks/>
          </p:cNvSpPr>
          <p:nvPr userDrawn="1"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443A1-E0F5-3040-BBF0-171976935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43C6704A-D568-CDBA-32B1-5762E26EA47D}"/>
              </a:ext>
            </a:extLst>
          </p:cNvPr>
          <p:cNvSpPr txBox="1">
            <a:spLocks/>
          </p:cNvSpPr>
          <p:nvPr userDrawn="1"/>
        </p:nvSpPr>
        <p:spPr>
          <a:xfrm>
            <a:off x="448786" y="6513929"/>
            <a:ext cx="354187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2025 Graphnet Health Limited. All rights reserved</a:t>
            </a:r>
            <a:endParaRPr lang="en-GB">
              <a:ea typeface="Times New Roman" charset="0"/>
              <a:cs typeface="Times New Roman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99521B0-9194-6DAA-4DFA-D42F3CF182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295166" y="0"/>
            <a:ext cx="2948867" cy="11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04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35086-C8B1-89FD-2FD4-13089804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86" y="124904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6700EB-F926-3EC8-A2B6-67FE9B8F0677}"/>
              </a:ext>
            </a:extLst>
          </p:cNvPr>
          <p:cNvCxnSpPr/>
          <p:nvPr userDrawn="1"/>
        </p:nvCxnSpPr>
        <p:spPr>
          <a:xfrm flipH="1">
            <a:off x="0" y="1079500"/>
            <a:ext cx="12192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FB061A8-56DA-D77B-DF8A-44773A43C681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75779C6-3BAC-7DC4-098E-19F2D6A6CF41}"/>
              </a:ext>
            </a:extLst>
          </p:cNvPr>
          <p:cNvSpPr txBox="1">
            <a:spLocks/>
          </p:cNvSpPr>
          <p:nvPr userDrawn="1"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443A1-E0F5-3040-BBF0-171976935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214C019-346F-52E8-8128-6BBDE5C324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5940" y="3774453"/>
            <a:ext cx="2716213" cy="2103088"/>
          </a:xfrm>
        </p:spPr>
        <p:txBody>
          <a:bodyPr/>
          <a:lstStyle>
            <a:lvl1pPr marL="365125" indent="-36512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800" b="1"/>
            </a:lvl1pPr>
            <a:lvl2pPr marL="365125" indent="0">
              <a:buFontTx/>
              <a:buNone/>
              <a:tabLst/>
              <a:defRPr sz="1800"/>
            </a:lvl2pPr>
            <a:lvl3pPr marL="365125" indent="0">
              <a:buFontTx/>
              <a:buNone/>
              <a:tabLst/>
              <a:defRPr sz="1600"/>
            </a:lvl3pPr>
          </a:lstStyle>
          <a:p>
            <a:r>
              <a:rPr lang="en-US"/>
              <a:t>Heading to go here</a:t>
            </a:r>
          </a:p>
          <a:p>
            <a:pPr lvl="1"/>
            <a:r>
              <a:rPr lang="en-US"/>
              <a:t>This is display text as part of the template</a:t>
            </a:r>
          </a:p>
          <a:p>
            <a:pPr lvl="2"/>
            <a:r>
              <a:rPr lang="en-US"/>
              <a:t>This is to show how text will look on this page.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9FC5D63-4C0F-4975-B77A-CEF5E29832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9787" y="3774453"/>
            <a:ext cx="2716213" cy="2103088"/>
          </a:xfrm>
        </p:spPr>
        <p:txBody>
          <a:bodyPr/>
          <a:lstStyle>
            <a:lvl1pPr marL="365125" indent="-36512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800" b="1"/>
            </a:lvl1pPr>
            <a:lvl2pPr marL="365125" indent="0">
              <a:buFontTx/>
              <a:buNone/>
              <a:tabLst/>
              <a:defRPr sz="1800"/>
            </a:lvl2pPr>
            <a:lvl3pPr marL="365125" indent="0">
              <a:buFontTx/>
              <a:buNone/>
              <a:tabLst/>
              <a:defRPr sz="1600"/>
            </a:lvl3pPr>
          </a:lstStyle>
          <a:p>
            <a:r>
              <a:rPr lang="en-US"/>
              <a:t>Heading to go here</a:t>
            </a:r>
          </a:p>
          <a:p>
            <a:pPr lvl="1"/>
            <a:r>
              <a:rPr lang="en-US"/>
              <a:t>This is display text as part of the template</a:t>
            </a:r>
          </a:p>
          <a:p>
            <a:pPr lvl="2"/>
            <a:r>
              <a:rPr lang="en-US"/>
              <a:t>This is to show how text will look on this page.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7F64E5B-53EA-600D-927B-A7C2CB1619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3634" y="3774453"/>
            <a:ext cx="2716213" cy="2103088"/>
          </a:xfrm>
        </p:spPr>
        <p:txBody>
          <a:bodyPr/>
          <a:lstStyle>
            <a:lvl1pPr marL="365125" indent="-36512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800" b="1"/>
            </a:lvl1pPr>
            <a:lvl2pPr marL="365125" indent="0">
              <a:buFontTx/>
              <a:buNone/>
              <a:tabLst/>
              <a:defRPr sz="1800"/>
            </a:lvl2pPr>
            <a:lvl3pPr marL="365125" indent="0">
              <a:buFontTx/>
              <a:buNone/>
              <a:tabLst/>
              <a:defRPr sz="1600"/>
            </a:lvl3pPr>
          </a:lstStyle>
          <a:p>
            <a:r>
              <a:rPr lang="en-US"/>
              <a:t>Heading to go here</a:t>
            </a:r>
          </a:p>
          <a:p>
            <a:pPr lvl="1"/>
            <a:r>
              <a:rPr lang="en-US"/>
              <a:t>This is display text as part of the template</a:t>
            </a:r>
          </a:p>
          <a:p>
            <a:pPr lvl="2"/>
            <a:r>
              <a:rPr lang="en-US"/>
              <a:t>This is to show how text will look on this page.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7247550-E120-A220-5908-5E6D094828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67481" y="3774453"/>
            <a:ext cx="2716213" cy="2103088"/>
          </a:xfrm>
        </p:spPr>
        <p:txBody>
          <a:bodyPr/>
          <a:lstStyle>
            <a:lvl1pPr marL="365125" indent="-36512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800" b="1"/>
            </a:lvl1pPr>
            <a:lvl2pPr marL="365125" indent="0">
              <a:buFontTx/>
              <a:buNone/>
              <a:tabLst/>
              <a:defRPr sz="1800"/>
            </a:lvl2pPr>
            <a:lvl3pPr marL="365125" indent="0">
              <a:buFontTx/>
              <a:buNone/>
              <a:tabLst/>
              <a:defRPr sz="1600"/>
            </a:lvl3pPr>
          </a:lstStyle>
          <a:p>
            <a:r>
              <a:rPr lang="en-US"/>
              <a:t>Heading to go here</a:t>
            </a:r>
          </a:p>
          <a:p>
            <a:pPr lvl="1"/>
            <a:r>
              <a:rPr lang="en-US"/>
              <a:t>This is display text as part of the template</a:t>
            </a:r>
          </a:p>
          <a:p>
            <a:pPr lvl="2"/>
            <a:r>
              <a:rPr lang="en-US"/>
              <a:t>This is to show how text will look on this page.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CD513CF-E1DE-5A31-0F1A-62335375EA13}"/>
              </a:ext>
            </a:extLst>
          </p:cNvPr>
          <p:cNvSpPr txBox="1">
            <a:spLocks/>
          </p:cNvSpPr>
          <p:nvPr userDrawn="1"/>
        </p:nvSpPr>
        <p:spPr>
          <a:xfrm>
            <a:off x="448786" y="6571911"/>
            <a:ext cx="35507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2024 Graphnet Health Limited. All rights reserved</a:t>
            </a:r>
            <a:endParaRPr lang="en-GB">
              <a:ea typeface="Times New Roman" charset="0"/>
              <a:cs typeface="Times New Roman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5C102D7-18BE-26B7-6EBA-A78576DA20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295166" y="0"/>
            <a:ext cx="2948867" cy="11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95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35086-C8B1-89FD-2FD4-13089804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86" y="124904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6700EB-F926-3EC8-A2B6-67FE9B8F0677}"/>
              </a:ext>
            </a:extLst>
          </p:cNvPr>
          <p:cNvCxnSpPr/>
          <p:nvPr userDrawn="1"/>
        </p:nvCxnSpPr>
        <p:spPr>
          <a:xfrm flipH="1">
            <a:off x="0" y="1079500"/>
            <a:ext cx="12192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FB061A8-56DA-D77B-DF8A-44773A43C681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75779C6-3BAC-7DC4-098E-19F2D6A6CF41}"/>
              </a:ext>
            </a:extLst>
          </p:cNvPr>
          <p:cNvSpPr txBox="1">
            <a:spLocks/>
          </p:cNvSpPr>
          <p:nvPr userDrawn="1"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443A1-E0F5-3040-BBF0-171976935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8BFA84C-6377-207C-09A2-D49A19F138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5940" y="3774453"/>
            <a:ext cx="2716213" cy="2103088"/>
          </a:xfrm>
        </p:spPr>
        <p:txBody>
          <a:bodyPr/>
          <a:lstStyle>
            <a:lvl1pPr marL="365125" indent="-36512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800" b="1"/>
            </a:lvl1pPr>
            <a:lvl2pPr marL="365125" indent="0">
              <a:buFontTx/>
              <a:buNone/>
              <a:tabLst/>
              <a:defRPr sz="1800"/>
            </a:lvl2pPr>
            <a:lvl3pPr marL="365125" indent="0">
              <a:buFontTx/>
              <a:buNone/>
              <a:tabLst/>
              <a:defRPr sz="1600"/>
            </a:lvl3pPr>
          </a:lstStyle>
          <a:p>
            <a:r>
              <a:rPr lang="en-US"/>
              <a:t>Heading to go here</a:t>
            </a:r>
          </a:p>
          <a:p>
            <a:pPr lvl="1"/>
            <a:r>
              <a:rPr lang="en-US"/>
              <a:t>This is display text as part of the template</a:t>
            </a:r>
          </a:p>
          <a:p>
            <a:pPr lvl="2"/>
            <a:r>
              <a:rPr lang="en-US"/>
              <a:t>This is to show how text will look on this page.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3A9EE81-7858-6E02-3A0F-26A5B50097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9787" y="3774453"/>
            <a:ext cx="2716213" cy="2103088"/>
          </a:xfrm>
        </p:spPr>
        <p:txBody>
          <a:bodyPr/>
          <a:lstStyle>
            <a:lvl1pPr marL="365125" indent="-36512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800" b="1"/>
            </a:lvl1pPr>
            <a:lvl2pPr marL="365125" indent="0">
              <a:buFontTx/>
              <a:buNone/>
              <a:tabLst/>
              <a:defRPr sz="1800"/>
            </a:lvl2pPr>
            <a:lvl3pPr marL="365125" indent="0">
              <a:buFontTx/>
              <a:buNone/>
              <a:tabLst/>
              <a:defRPr sz="1600"/>
            </a:lvl3pPr>
          </a:lstStyle>
          <a:p>
            <a:r>
              <a:rPr lang="en-US"/>
              <a:t>Heading to go here</a:t>
            </a:r>
          </a:p>
          <a:p>
            <a:pPr lvl="1"/>
            <a:r>
              <a:rPr lang="en-US"/>
              <a:t>This is display text as part of the template</a:t>
            </a:r>
          </a:p>
          <a:p>
            <a:pPr lvl="2"/>
            <a:r>
              <a:rPr lang="en-US"/>
              <a:t>This is to show how text will look on this page.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33042-03B1-2A28-A8CC-2A06EFD9A0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3634" y="3774453"/>
            <a:ext cx="2716213" cy="2103088"/>
          </a:xfrm>
        </p:spPr>
        <p:txBody>
          <a:bodyPr/>
          <a:lstStyle>
            <a:lvl1pPr marL="365125" indent="-36512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800" b="1"/>
            </a:lvl1pPr>
            <a:lvl2pPr marL="365125" indent="0">
              <a:buFontTx/>
              <a:buNone/>
              <a:tabLst/>
              <a:defRPr sz="1800"/>
            </a:lvl2pPr>
            <a:lvl3pPr marL="365125" indent="0">
              <a:buFontTx/>
              <a:buNone/>
              <a:tabLst/>
              <a:defRPr sz="1600"/>
            </a:lvl3pPr>
          </a:lstStyle>
          <a:p>
            <a:r>
              <a:rPr lang="en-US"/>
              <a:t>Heading to go here</a:t>
            </a:r>
          </a:p>
          <a:p>
            <a:pPr lvl="1"/>
            <a:r>
              <a:rPr lang="en-US"/>
              <a:t>This is display text as part of the template</a:t>
            </a:r>
          </a:p>
          <a:p>
            <a:pPr lvl="2"/>
            <a:r>
              <a:rPr lang="en-US"/>
              <a:t>This is to show how text will look on this page.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BC14E11-44B7-4D3C-B79C-B5191623DB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67481" y="3774453"/>
            <a:ext cx="2716213" cy="2103088"/>
          </a:xfrm>
        </p:spPr>
        <p:txBody>
          <a:bodyPr/>
          <a:lstStyle>
            <a:lvl1pPr marL="365125" indent="-36512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800" b="1"/>
            </a:lvl1pPr>
            <a:lvl2pPr marL="365125" indent="0">
              <a:buFontTx/>
              <a:buNone/>
              <a:tabLst/>
              <a:defRPr sz="1800"/>
            </a:lvl2pPr>
            <a:lvl3pPr marL="365125" indent="0">
              <a:buFontTx/>
              <a:buNone/>
              <a:tabLst/>
              <a:defRPr sz="1600"/>
            </a:lvl3pPr>
          </a:lstStyle>
          <a:p>
            <a:r>
              <a:rPr lang="en-US"/>
              <a:t>Heading to go here</a:t>
            </a:r>
          </a:p>
          <a:p>
            <a:pPr lvl="1"/>
            <a:r>
              <a:rPr lang="en-US"/>
              <a:t>This is display text as part of the template</a:t>
            </a:r>
          </a:p>
          <a:p>
            <a:pPr lvl="2"/>
            <a:r>
              <a:rPr lang="en-US"/>
              <a:t>This is to show how text will look on this page.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B9570A2-37B3-008F-B2F1-51DC68ED97EF}"/>
              </a:ext>
            </a:extLst>
          </p:cNvPr>
          <p:cNvSpPr txBox="1">
            <a:spLocks/>
          </p:cNvSpPr>
          <p:nvPr userDrawn="1"/>
        </p:nvSpPr>
        <p:spPr>
          <a:xfrm>
            <a:off x="448786" y="6522806"/>
            <a:ext cx="35862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2024 Graphnet Health Limited. All rights reserved</a:t>
            </a:r>
            <a:endParaRPr lang="en-GB">
              <a:ea typeface="Times New Roman" charset="0"/>
              <a:cs typeface="Times New Roman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2C402FF-94F1-C899-95B8-0E2121FF4F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295166" y="0"/>
            <a:ext cx="2948867" cy="11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52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594E8-C2CD-DEC5-5DB3-04D1D2425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489A4-9A50-E40D-05E4-68A455C45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FDBA3-9210-2563-DE16-6DA4DE0B2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8127-BA02-445B-870E-4A22500FA5BC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4A10D-6255-9C89-B2E2-D960F7F8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D998E-67D9-626E-26C7-816C4795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0848-3D99-4E06-81F6-DED2B2A54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8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C50080-2430-D040-AA97-5F3B18420E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7713" y="5852160"/>
            <a:ext cx="3810948" cy="1005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by: John Smith</a:t>
            </a:r>
            <a:br>
              <a:rPr lang="en-US"/>
            </a:br>
            <a:r>
              <a:rPr lang="en-US"/>
              <a:t>Date to go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65C174-ED0C-A44F-851C-56713AD916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03" y="3030583"/>
            <a:ext cx="10834894" cy="12500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to go in here</a:t>
            </a:r>
          </a:p>
        </p:txBody>
      </p:sp>
    </p:spTree>
    <p:extLst>
      <p:ext uri="{BB962C8B-B14F-4D97-AF65-F5344CB8AC3E}">
        <p14:creationId xmlns:p14="http://schemas.microsoft.com/office/powerpoint/2010/main" val="1300695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C50080-2430-D040-AA97-5F3B18420E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7713" y="5852160"/>
            <a:ext cx="3810948" cy="1005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by: John Smith</a:t>
            </a:r>
            <a:br>
              <a:rPr lang="en-US"/>
            </a:br>
            <a:r>
              <a:rPr lang="en-US"/>
              <a:t>Date to go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65C174-ED0C-A44F-851C-56713AD916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03" y="3030583"/>
            <a:ext cx="10834894" cy="12500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to go in here</a:t>
            </a:r>
          </a:p>
        </p:txBody>
      </p:sp>
    </p:spTree>
    <p:extLst>
      <p:ext uri="{BB962C8B-B14F-4D97-AF65-F5344CB8AC3E}">
        <p14:creationId xmlns:p14="http://schemas.microsoft.com/office/powerpoint/2010/main" val="2141231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C50080-2430-D040-AA97-5F3B18420E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7713" y="5852160"/>
            <a:ext cx="3810948" cy="1005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by: John Smith</a:t>
            </a:r>
            <a:br>
              <a:rPr lang="en-US"/>
            </a:br>
            <a:r>
              <a:rPr lang="en-US"/>
              <a:t>Date to go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71A67D-2259-1846-813E-539677523E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03" y="3030583"/>
            <a:ext cx="10834894" cy="12500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to go in here</a:t>
            </a:r>
          </a:p>
        </p:txBody>
      </p:sp>
    </p:spTree>
    <p:extLst>
      <p:ext uri="{BB962C8B-B14F-4D97-AF65-F5344CB8AC3E}">
        <p14:creationId xmlns:p14="http://schemas.microsoft.com/office/powerpoint/2010/main" val="2616499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2A52-C601-6F41-B2A8-EE00512CCD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03" y="3030583"/>
            <a:ext cx="10834894" cy="12500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to go in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50080-2430-D040-AA97-5F3B18420E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7713" y="5852160"/>
            <a:ext cx="3810948" cy="1005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by: John Smith</a:t>
            </a:r>
            <a:br>
              <a:rPr lang="en-US"/>
            </a:br>
            <a:r>
              <a:rPr lang="en-US"/>
              <a:t>Date to go here</a:t>
            </a:r>
          </a:p>
        </p:txBody>
      </p:sp>
    </p:spTree>
    <p:extLst>
      <p:ext uri="{BB962C8B-B14F-4D97-AF65-F5344CB8AC3E}">
        <p14:creationId xmlns:p14="http://schemas.microsoft.com/office/powerpoint/2010/main" val="1643610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0899E-2565-5D40-81E1-713D695A7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1" y="1825625"/>
            <a:ext cx="10790129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9EBC20-7028-D246-A62A-FDECB0D1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852055"/>
            <a:ext cx="8636085" cy="5195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B6E9CF-2F63-D8A4-68AA-0C2B9CE40EEB}"/>
              </a:ext>
            </a:extLst>
          </p:cNvPr>
          <p:cNvSpPr/>
          <p:nvPr userDrawn="1"/>
        </p:nvSpPr>
        <p:spPr>
          <a:xfrm>
            <a:off x="0" y="6392597"/>
            <a:ext cx="12192000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21C315-7DAC-02D2-8F8D-C6BE5E8BFA60}"/>
              </a:ext>
            </a:extLst>
          </p:cNvPr>
          <p:cNvSpPr/>
          <p:nvPr userDrawn="1"/>
        </p:nvSpPr>
        <p:spPr>
          <a:xfrm>
            <a:off x="9555480" y="-3906"/>
            <a:ext cx="2636520" cy="99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black background with a blue and white logo&#10;&#10;Description automatically generated">
            <a:extLst>
              <a:ext uri="{FF2B5EF4-FFF2-40B4-BE49-F238E27FC236}">
                <a16:creationId xmlns:a16="http://schemas.microsoft.com/office/drawing/2014/main" id="{7E0DDA39-E45A-E300-1628-DE58D0F362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78823" y="-12718"/>
            <a:ext cx="3139247" cy="11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841A26-774A-F965-A3CC-872B27D7A478}"/>
              </a:ext>
            </a:extLst>
          </p:cNvPr>
          <p:cNvSpPr/>
          <p:nvPr userDrawn="1"/>
        </p:nvSpPr>
        <p:spPr>
          <a:xfrm>
            <a:off x="0" y="1080326"/>
            <a:ext cx="12193200" cy="57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A67A816-4061-9066-FC3F-7F0D074D1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527" t="18537" r="17977" b="23169"/>
          <a:stretch/>
        </p:blipFill>
        <p:spPr>
          <a:xfrm>
            <a:off x="0" y="1080326"/>
            <a:ext cx="6701425" cy="577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B92387-6262-69F2-0EE0-BC38817AB7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735" y="1430464"/>
            <a:ext cx="9603288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Section Title. </a:t>
            </a:r>
            <a:br>
              <a:rPr lang="en-GB"/>
            </a:br>
            <a:r>
              <a:rPr lang="en-GB"/>
              <a:t>Introduces content </a:t>
            </a:r>
            <a:br>
              <a:rPr lang="en-GB"/>
            </a:br>
            <a:r>
              <a:rPr lang="en-GB"/>
              <a:t>and sections to follow.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8701D-3C6C-FAB7-194C-0F6540D1E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735" y="389667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5F0142E-967B-72CC-1061-6E2CC6466C62}"/>
              </a:ext>
            </a:extLst>
          </p:cNvPr>
          <p:cNvSpPr txBox="1">
            <a:spLocks/>
          </p:cNvSpPr>
          <p:nvPr userDrawn="1"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443A1-E0F5-3040-BBF0-171976935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F74A49-634B-B0DE-4B72-84B3222CE19B}"/>
              </a:ext>
            </a:extLst>
          </p:cNvPr>
          <p:cNvSpPr txBox="1">
            <a:spLocks/>
          </p:cNvSpPr>
          <p:nvPr userDrawn="1"/>
        </p:nvSpPr>
        <p:spPr>
          <a:xfrm>
            <a:off x="479706" y="6532508"/>
            <a:ext cx="34886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2025 Graphnet Health Limited. All rights reserved</a:t>
            </a:r>
            <a:endParaRPr lang="en-GB">
              <a:ea typeface="Times New Roman" charset="0"/>
              <a:cs typeface="Times New Roman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EF1CDA3-0BFA-CFE3-E957-EE20AAEB5B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295166" y="0"/>
            <a:ext cx="2948867" cy="11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0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2E70BC-344F-4941-8C7C-E440EC3E4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1" y="1825625"/>
            <a:ext cx="10790129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F3EBB5-73D6-CC4A-9F1D-89DCC2F6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852055"/>
            <a:ext cx="8636085" cy="5195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30751C-A578-4BE8-DA48-D2515B6FCBA8}"/>
              </a:ext>
            </a:extLst>
          </p:cNvPr>
          <p:cNvSpPr/>
          <p:nvPr userDrawn="1"/>
        </p:nvSpPr>
        <p:spPr>
          <a:xfrm>
            <a:off x="0" y="6420029"/>
            <a:ext cx="12192000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732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2E70BC-344F-4941-8C7C-E440EC3E4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1" y="1825625"/>
            <a:ext cx="10790129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F3EBB5-73D6-CC4A-9F1D-89DCC2F6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852055"/>
            <a:ext cx="8636085" cy="5195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BA6B73-BCB1-2955-8EB9-3011A616D534}"/>
              </a:ext>
            </a:extLst>
          </p:cNvPr>
          <p:cNvSpPr/>
          <p:nvPr userDrawn="1"/>
        </p:nvSpPr>
        <p:spPr>
          <a:xfrm>
            <a:off x="0" y="6392597"/>
            <a:ext cx="12192000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52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Dark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F16397-FE65-A44E-8565-615E9F88D8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03" y="3030583"/>
            <a:ext cx="6718663" cy="12500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Divider title to go in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DFC5CD-29F0-0D2E-D249-E89294F9EB12}"/>
              </a:ext>
            </a:extLst>
          </p:cNvPr>
          <p:cNvSpPr/>
          <p:nvPr userDrawn="1"/>
        </p:nvSpPr>
        <p:spPr>
          <a:xfrm>
            <a:off x="9555480" y="-3906"/>
            <a:ext cx="2636520" cy="992189"/>
          </a:xfrm>
          <a:prstGeom prst="rect">
            <a:avLst/>
          </a:prstGeom>
          <a:solidFill>
            <a:srgbClr val="E7ED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black background with a blue and white logo&#10;&#10;Description automatically generated">
            <a:extLst>
              <a:ext uri="{FF2B5EF4-FFF2-40B4-BE49-F238E27FC236}">
                <a16:creationId xmlns:a16="http://schemas.microsoft.com/office/drawing/2014/main" id="{467CC706-AF46-F1BA-0E21-796A8EA7A8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78823" y="-12718"/>
            <a:ext cx="3139247" cy="11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45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F16397-FE65-A44E-8565-615E9F88D8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03" y="3030583"/>
            <a:ext cx="6718663" cy="12500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Divider title to go in here</a:t>
            </a:r>
          </a:p>
        </p:txBody>
      </p:sp>
    </p:spTree>
    <p:extLst>
      <p:ext uri="{BB962C8B-B14F-4D97-AF65-F5344CB8AC3E}">
        <p14:creationId xmlns:p14="http://schemas.microsoft.com/office/powerpoint/2010/main" val="1113211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F16397-FE65-A44E-8565-615E9F88D8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103" y="3030583"/>
            <a:ext cx="6718663" cy="12500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Divider title to go in here</a:t>
            </a:r>
          </a:p>
        </p:txBody>
      </p:sp>
    </p:spTree>
    <p:extLst>
      <p:ext uri="{BB962C8B-B14F-4D97-AF65-F5344CB8AC3E}">
        <p14:creationId xmlns:p14="http://schemas.microsoft.com/office/powerpoint/2010/main" val="1743690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0899E-2565-5D40-81E1-713D695A7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1" y="1825625"/>
            <a:ext cx="10790129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9EBC20-7028-D246-A62A-FDECB0D1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852055"/>
            <a:ext cx="8636085" cy="5195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E5F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B6E9CF-2F63-D8A4-68AA-0C2B9CE40EEB}"/>
              </a:ext>
            </a:extLst>
          </p:cNvPr>
          <p:cNvSpPr/>
          <p:nvPr userDrawn="1"/>
        </p:nvSpPr>
        <p:spPr>
          <a:xfrm>
            <a:off x="0" y="6392597"/>
            <a:ext cx="12192000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21C315-7DAC-02D2-8F8D-C6BE5E8BFA60}"/>
              </a:ext>
            </a:extLst>
          </p:cNvPr>
          <p:cNvSpPr/>
          <p:nvPr userDrawn="1"/>
        </p:nvSpPr>
        <p:spPr>
          <a:xfrm>
            <a:off x="9555480" y="-3906"/>
            <a:ext cx="2636520" cy="99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black background with a blue and white logo&#10;&#10;Description automatically generated">
            <a:extLst>
              <a:ext uri="{FF2B5EF4-FFF2-40B4-BE49-F238E27FC236}">
                <a16:creationId xmlns:a16="http://schemas.microsoft.com/office/drawing/2014/main" id="{7E0DDA39-E45A-E300-1628-DE58D0F362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78823" y="-12718"/>
            <a:ext cx="3139247" cy="11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50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594E8-C2CD-DEC5-5DB3-04D1D2425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489A4-9A50-E40D-05E4-68A455C45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FDBA3-9210-2563-DE16-6DA4DE0B2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8127-BA02-445B-870E-4A22500FA5BC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4A10D-6255-9C89-B2E2-D960F7F8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D998E-67D9-626E-26C7-816C4795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0848-3D99-4E06-81F6-DED2B2A54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6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841A26-774A-F965-A3CC-872B27D7A478}"/>
              </a:ext>
            </a:extLst>
          </p:cNvPr>
          <p:cNvSpPr/>
          <p:nvPr userDrawn="1"/>
        </p:nvSpPr>
        <p:spPr>
          <a:xfrm>
            <a:off x="0" y="1080326"/>
            <a:ext cx="12193200" cy="577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A67A816-4061-9066-FC3F-7F0D074D1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527" t="18537" r="17977" b="23169"/>
          <a:stretch/>
        </p:blipFill>
        <p:spPr>
          <a:xfrm>
            <a:off x="0" y="1080326"/>
            <a:ext cx="6701425" cy="577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B92387-6262-69F2-0EE0-BC38817AB7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913" y="1430464"/>
            <a:ext cx="9603288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Section Title. </a:t>
            </a:r>
            <a:br>
              <a:rPr lang="en-GB"/>
            </a:br>
            <a:r>
              <a:rPr lang="en-GB"/>
              <a:t>Introduces content </a:t>
            </a:r>
            <a:br>
              <a:rPr lang="en-GB"/>
            </a:br>
            <a:r>
              <a:rPr lang="en-GB"/>
              <a:t>and sections to follow.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8701D-3C6C-FAB7-194C-0F6540D1E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89667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4541C6-921C-776C-34CB-E2E3A120B04F}"/>
              </a:ext>
            </a:extLst>
          </p:cNvPr>
          <p:cNvSpPr txBox="1">
            <a:spLocks/>
          </p:cNvSpPr>
          <p:nvPr userDrawn="1"/>
        </p:nvSpPr>
        <p:spPr>
          <a:xfrm>
            <a:off x="442913" y="6532508"/>
            <a:ext cx="35862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2024 Graphnet Health Limited. All rights reserved</a:t>
            </a:r>
            <a:endParaRPr lang="en-GB">
              <a:ea typeface="Times New Roman" charset="0"/>
              <a:cs typeface="Times New Roman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AA9739-948C-C63E-FBFA-DFDE4740E94B}"/>
              </a:ext>
            </a:extLst>
          </p:cNvPr>
          <p:cNvSpPr txBox="1">
            <a:spLocks/>
          </p:cNvSpPr>
          <p:nvPr userDrawn="1"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443A1-E0F5-3040-BBF0-1719769352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47F0DEF-8D90-80C7-B0DB-FAE3B45E20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295166" y="0"/>
            <a:ext cx="2948867" cy="11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0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841A26-774A-F965-A3CC-872B27D7A478}"/>
              </a:ext>
            </a:extLst>
          </p:cNvPr>
          <p:cNvSpPr/>
          <p:nvPr userDrawn="1"/>
        </p:nvSpPr>
        <p:spPr>
          <a:xfrm>
            <a:off x="0" y="1080326"/>
            <a:ext cx="12193200" cy="577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A67A816-4061-9066-FC3F-7F0D074D1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527" t="18537" r="17977" b="23169"/>
          <a:stretch/>
        </p:blipFill>
        <p:spPr>
          <a:xfrm>
            <a:off x="0" y="1080326"/>
            <a:ext cx="6701425" cy="577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B92387-6262-69F2-0EE0-BC38817AB7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913" y="1430464"/>
            <a:ext cx="9603288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Section Title. </a:t>
            </a:r>
            <a:br>
              <a:rPr lang="en-GB"/>
            </a:br>
            <a:r>
              <a:rPr lang="en-GB"/>
              <a:t>Introduces content </a:t>
            </a:r>
            <a:br>
              <a:rPr lang="en-GB"/>
            </a:br>
            <a:r>
              <a:rPr lang="en-GB"/>
              <a:t>and sections to follow.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8701D-3C6C-FAB7-194C-0F6540D1E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89667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80D2F9-A7ED-4297-9DC1-86B2EDC9DCC9}"/>
              </a:ext>
            </a:extLst>
          </p:cNvPr>
          <p:cNvSpPr txBox="1">
            <a:spLocks/>
          </p:cNvSpPr>
          <p:nvPr userDrawn="1"/>
        </p:nvSpPr>
        <p:spPr>
          <a:xfrm>
            <a:off x="442913" y="6532508"/>
            <a:ext cx="360402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2024 Graphnet Health Limited. All rights reserved</a:t>
            </a:r>
            <a:endParaRPr lang="en-GB">
              <a:ea typeface="Times New Roman" charset="0"/>
              <a:cs typeface="Times New Roman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3683E9-FA2E-ED30-AFBB-5BE3EDA2F57C}"/>
              </a:ext>
            </a:extLst>
          </p:cNvPr>
          <p:cNvSpPr txBox="1">
            <a:spLocks/>
          </p:cNvSpPr>
          <p:nvPr userDrawn="1"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443A1-E0F5-3040-BBF0-1719769352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D7A3D06-D774-F39D-5F69-75DAEEE620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295166" y="0"/>
            <a:ext cx="2948867" cy="11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7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98DB111-F648-93C8-B320-4F1AB19A4A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080000"/>
            <a:ext cx="12192000" cy="577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3CB6C46-1766-D94D-00F6-58DC455DF9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913" y="1430464"/>
            <a:ext cx="9603288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Section Title. </a:t>
            </a:r>
            <a:br>
              <a:rPr lang="en-GB"/>
            </a:br>
            <a:r>
              <a:rPr lang="en-GB"/>
              <a:t>Introduces content </a:t>
            </a:r>
            <a:br>
              <a:rPr lang="en-GB"/>
            </a:br>
            <a:r>
              <a:rPr lang="en-GB"/>
              <a:t>and sections to follow.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97620A8-13CF-9F65-ABD5-0669AFF64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89667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FE95630-1E2A-883F-F0AF-4AD5DA8DA09F}"/>
              </a:ext>
            </a:extLst>
          </p:cNvPr>
          <p:cNvSpPr txBox="1">
            <a:spLocks/>
          </p:cNvSpPr>
          <p:nvPr userDrawn="1"/>
        </p:nvSpPr>
        <p:spPr>
          <a:xfrm>
            <a:off x="442913" y="6522806"/>
            <a:ext cx="3506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2024 Graphnet Health Limited. All rights reserved</a:t>
            </a:r>
            <a:endParaRPr lang="en-GB">
              <a:ea typeface="Times New Roman" charset="0"/>
              <a:cs typeface="Times New Roman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A87D168-0B6E-914B-7CE6-372942776414}"/>
              </a:ext>
            </a:extLst>
          </p:cNvPr>
          <p:cNvSpPr txBox="1">
            <a:spLocks/>
          </p:cNvSpPr>
          <p:nvPr userDrawn="1"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443A1-E0F5-3040-BBF0-1719769352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B81B0D-FB63-F0C2-797B-6380C22552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295166" y="0"/>
            <a:ext cx="2948867" cy="11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45D47F-D863-CAF1-72A6-C46369379123}"/>
              </a:ext>
            </a:extLst>
          </p:cNvPr>
          <p:cNvSpPr/>
          <p:nvPr userDrawn="1"/>
        </p:nvSpPr>
        <p:spPr>
          <a:xfrm>
            <a:off x="0" y="1080000"/>
            <a:ext cx="12192000" cy="57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6E3587-50A4-8797-BD90-E8A400BD55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527" t="18537" r="17977" b="23169"/>
          <a:stretch/>
        </p:blipFill>
        <p:spPr>
          <a:xfrm>
            <a:off x="0" y="1080000"/>
            <a:ext cx="6701425" cy="577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3CB6C46-1766-D94D-00F6-58DC455DF9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913" y="1430464"/>
            <a:ext cx="9603288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Section Title. </a:t>
            </a:r>
            <a:br>
              <a:rPr lang="en-GB"/>
            </a:br>
            <a:r>
              <a:rPr lang="en-GB"/>
              <a:t>Introduces content </a:t>
            </a:r>
            <a:br>
              <a:rPr lang="en-GB"/>
            </a:br>
            <a:r>
              <a:rPr lang="en-GB"/>
              <a:t>and sections to follow.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97620A8-13CF-9F65-ABD5-0669AFF64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89667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183A0B-0036-C4C0-9C01-4F3C1893D449}"/>
              </a:ext>
            </a:extLst>
          </p:cNvPr>
          <p:cNvSpPr txBox="1">
            <a:spLocks/>
          </p:cNvSpPr>
          <p:nvPr userDrawn="1"/>
        </p:nvSpPr>
        <p:spPr>
          <a:xfrm>
            <a:off x="442913" y="6532182"/>
            <a:ext cx="36217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2025 Graphnet Health Limited. All rights reserved</a:t>
            </a:r>
            <a:endParaRPr lang="en-GB">
              <a:ea typeface="Times New Roman" charset="0"/>
              <a:cs typeface="Times New Roman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57D27A-11EF-D855-383B-A6F7AD1BB593}"/>
              </a:ext>
            </a:extLst>
          </p:cNvPr>
          <p:cNvSpPr txBox="1">
            <a:spLocks/>
          </p:cNvSpPr>
          <p:nvPr userDrawn="1"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443A1-E0F5-3040-BBF0-1719769352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0A7B2F-2ED4-10D9-349E-1DEFA8A69C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295166" y="0"/>
            <a:ext cx="2948867" cy="11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25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B9770-E387-9557-3E8E-B505CFF4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88443A1-E0F5-3040-BBF0-171976935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3CB6C46-1766-D94D-00F6-58DC455DF9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913" y="1430464"/>
            <a:ext cx="9603288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Section Title. </a:t>
            </a:r>
            <a:br>
              <a:rPr lang="en-GB"/>
            </a:br>
            <a:r>
              <a:rPr lang="en-GB"/>
              <a:t>Introduces content </a:t>
            </a:r>
            <a:br>
              <a:rPr lang="en-GB"/>
            </a:br>
            <a:r>
              <a:rPr lang="en-GB"/>
              <a:t>and sections to follow.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97620A8-13CF-9F65-ABD5-0669AFF64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89667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32CBB85-2509-A6B8-4040-9DB161345A4F}"/>
              </a:ext>
            </a:extLst>
          </p:cNvPr>
          <p:cNvSpPr txBox="1">
            <a:spLocks/>
          </p:cNvSpPr>
          <p:nvPr userDrawn="1"/>
        </p:nvSpPr>
        <p:spPr>
          <a:xfrm>
            <a:off x="453073" y="6465379"/>
            <a:ext cx="25080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2023 </a:t>
            </a:r>
            <a:r>
              <a:rPr lang="en-GB" err="1">
                <a:solidFill>
                  <a:schemeClr val="bg1"/>
                </a:solidFill>
              </a:rPr>
              <a:t>Graphnet</a:t>
            </a:r>
            <a:r>
              <a:rPr lang="en-GB">
                <a:solidFill>
                  <a:schemeClr val="bg1"/>
                </a:solidFill>
              </a:rPr>
              <a:t>. All rights reserved</a:t>
            </a:r>
            <a:endParaRPr lang="en-GB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3216C7D-33DA-05C8-4972-1092E85B72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95166" y="0"/>
            <a:ext cx="2948867" cy="11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46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FB998-4DD8-71A1-88A6-04345671AB2B}"/>
              </a:ext>
            </a:extLst>
          </p:cNvPr>
          <p:cNvSpPr/>
          <p:nvPr userDrawn="1"/>
        </p:nvSpPr>
        <p:spPr>
          <a:xfrm>
            <a:off x="0" y="6465379"/>
            <a:ext cx="12192000" cy="3926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1D0291-50F9-1DF5-E573-055F8110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262380"/>
            <a:ext cx="6311900" cy="11736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Slide title runs here to </a:t>
            </a:r>
            <a:br>
              <a:rPr lang="en-US"/>
            </a:br>
            <a:r>
              <a:rPr lang="en-US"/>
              <a:t>two lines if necessary.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096BDCB-0692-3DB3-1F96-52058E070B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2641180"/>
            <a:ext cx="6311900" cy="3485300"/>
          </a:xfrm>
        </p:spPr>
        <p:txBody>
          <a:bodyPr/>
          <a:lstStyle>
            <a:lvl1pPr marL="228600" indent="-228600">
              <a:buClr>
                <a:schemeClr val="tx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685800" indent="-228600">
              <a:buClr>
                <a:schemeClr val="tx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143000" indent="-228600">
              <a:buClr>
                <a:schemeClr val="tx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600200" indent="-228600">
              <a:buClr>
                <a:schemeClr val="tx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</a:lstStyle>
          <a:p>
            <a:r>
              <a:rPr lang="en-US"/>
              <a:t>Heading runs here</a:t>
            </a:r>
          </a:p>
          <a:p>
            <a:pPr lvl="1"/>
            <a:r>
              <a:rPr lang="en-US"/>
              <a:t>This is display text. It is not here to be read. It is here to show how this document will look when populated with real text. </a:t>
            </a:r>
          </a:p>
          <a:p>
            <a:pPr lvl="2"/>
            <a:r>
              <a:rPr lang="en-US"/>
              <a:t>This is display text. This is display text. It is not here to be read. </a:t>
            </a:r>
          </a:p>
          <a:p>
            <a:pPr lvl="3"/>
            <a:r>
              <a:rPr lang="en-US"/>
              <a:t>This is display text. This is display text. It is not here to be read.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D3D194-57DA-F364-3A64-937E9D0E9C43}"/>
              </a:ext>
            </a:extLst>
          </p:cNvPr>
          <p:cNvCxnSpPr/>
          <p:nvPr userDrawn="1"/>
        </p:nvCxnSpPr>
        <p:spPr>
          <a:xfrm flipH="1">
            <a:off x="0" y="1079500"/>
            <a:ext cx="12192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DB5A9BE-6F25-D12A-6AE5-393EC11D7F12}"/>
              </a:ext>
            </a:extLst>
          </p:cNvPr>
          <p:cNvSpPr txBox="1">
            <a:spLocks/>
          </p:cNvSpPr>
          <p:nvPr userDrawn="1"/>
        </p:nvSpPr>
        <p:spPr>
          <a:xfrm>
            <a:off x="442913" y="6571911"/>
            <a:ext cx="345310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2024 Graphnet Health Limited. All rights reserved</a:t>
            </a:r>
            <a:endParaRPr lang="en-GB">
              <a:ea typeface="Times New Roman" charset="0"/>
              <a:cs typeface="Times New Roman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499E6D6-4B0B-422B-2265-4C352BEAFF4A}"/>
              </a:ext>
            </a:extLst>
          </p:cNvPr>
          <p:cNvSpPr txBox="1">
            <a:spLocks/>
          </p:cNvSpPr>
          <p:nvPr userDrawn="1"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443A1-E0F5-3040-BBF0-1719769352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126F54-782C-5FC4-4DE4-0D87C21EA8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295166" y="0"/>
            <a:ext cx="2948867" cy="11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13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FB998-4DD8-71A1-88A6-04345671AB2B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1D0291-50F9-1DF5-E573-055F8110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73" y="1262380"/>
            <a:ext cx="10545736" cy="11736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Slide title runs here to </a:t>
            </a:r>
            <a:br>
              <a:rPr lang="en-US"/>
            </a:br>
            <a:r>
              <a:rPr lang="en-US"/>
              <a:t>two lines if necessary.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096BDCB-0692-3DB3-1F96-52058E070B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073" y="2641180"/>
            <a:ext cx="10322216" cy="3485300"/>
          </a:xfrm>
        </p:spPr>
        <p:txBody>
          <a:bodyPr/>
          <a:lstStyle>
            <a:lvl1pPr marL="400050" indent="-392113">
              <a:buClr>
                <a:schemeClr val="tx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lvl1pPr>
            <a:lvl2pPr marL="715963" indent="-315913">
              <a:buClr>
                <a:schemeClr val="tx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lvl2pPr>
            <a:lvl3pPr marL="1201738" indent="-287338">
              <a:buClr>
                <a:schemeClr val="tx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lvl3pPr>
            <a:lvl4pPr marL="1600200" indent="-228600">
              <a:buClr>
                <a:schemeClr val="tx2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</a:lstStyle>
          <a:p>
            <a:r>
              <a:rPr lang="en-US"/>
              <a:t>Heading runs here</a:t>
            </a:r>
          </a:p>
          <a:p>
            <a:pPr lvl="1"/>
            <a:r>
              <a:rPr lang="en-US"/>
              <a:t>This is display text. It is not here to be read. It is here to show how this document will look when populated with real text. </a:t>
            </a:r>
          </a:p>
          <a:p>
            <a:pPr lvl="2"/>
            <a:r>
              <a:rPr lang="en-US"/>
              <a:t>This is display text. This is display text. It is not here to be read. </a:t>
            </a:r>
          </a:p>
          <a:p>
            <a:pPr lvl="3"/>
            <a:r>
              <a:rPr lang="en-US"/>
              <a:t>This is display text. This is display text. It is not here to be read.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D3D194-57DA-F364-3A64-937E9D0E9C43}"/>
              </a:ext>
            </a:extLst>
          </p:cNvPr>
          <p:cNvCxnSpPr/>
          <p:nvPr userDrawn="1"/>
        </p:nvCxnSpPr>
        <p:spPr>
          <a:xfrm flipH="1">
            <a:off x="0" y="1079500"/>
            <a:ext cx="12192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68A186F-0E1A-A8A0-BF3A-7478A58BC19C}"/>
              </a:ext>
            </a:extLst>
          </p:cNvPr>
          <p:cNvSpPr txBox="1">
            <a:spLocks/>
          </p:cNvSpPr>
          <p:nvPr userDrawn="1"/>
        </p:nvSpPr>
        <p:spPr>
          <a:xfrm>
            <a:off x="453073" y="6523222"/>
            <a:ext cx="3506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2025 Graphnet Health Limited. All rights reserved</a:t>
            </a:r>
            <a:endParaRPr lang="en-GB">
              <a:ea typeface="Times New Roman" charset="0"/>
              <a:cs typeface="Times New Roman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0FF70E6-38F8-DD0B-D4BD-D4F76AF2314E}"/>
              </a:ext>
            </a:extLst>
          </p:cNvPr>
          <p:cNvSpPr txBox="1">
            <a:spLocks/>
          </p:cNvSpPr>
          <p:nvPr userDrawn="1"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8443A1-E0F5-3040-BBF0-1719769352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1F21892-A9F3-9302-C569-B0EFB730CD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295166" y="0"/>
            <a:ext cx="2948867" cy="11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03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122FE-9E98-176C-F2C5-45C77EA5C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7354B-75EC-23E8-2F6B-9AAC9C06E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6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65125" indent="-36512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</a:buBlip>
        <a:tabLst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577850" indent="-2127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762000" indent="-1841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893763" indent="-1317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076325" indent="-142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94685-80D9-104C-92DF-B63BEEE6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6042C-D9C3-5547-8E47-40E67A60A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24297-1E82-8F4F-8FDE-BFF14D371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3328-5BDC-4B45-922D-F419FB3173B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6F036-2DCC-1844-8B2A-8E6E3231D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AABC7-103C-874D-83B4-50E54E9C4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7E47A-58EC-FE48-854E-8DD443F37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7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svg"/><Relationship Id="rId11" Type="http://schemas.openxmlformats.org/officeDocument/2006/relationships/image" Target="../media/image34.png"/><Relationship Id="rId5" Type="http://schemas.openxmlformats.org/officeDocument/2006/relationships/image" Target="../media/image21.png"/><Relationship Id="rId10" Type="http://schemas.openxmlformats.org/officeDocument/2006/relationships/image" Target="../media/image33.svg"/><Relationship Id="rId4" Type="http://schemas.openxmlformats.org/officeDocument/2006/relationships/image" Target="../media/image30.sv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32FB23-DB9A-FE4D-A707-4BE3918A9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103" y="1467184"/>
            <a:ext cx="10834894" cy="1250086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4000" b="1" dirty="0"/>
              <a:t>GMCR</a:t>
            </a:r>
            <a:br>
              <a:rPr lang="en-GB" sz="4000" dirty="0"/>
            </a:br>
            <a:r>
              <a:rPr lang="en-GB" sz="4000" dirty="0"/>
              <a:t>V4 Deployment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Differences between V3 and V4: </a:t>
            </a:r>
            <a:r>
              <a:rPr lang="en-GB" sz="3300" dirty="0"/>
              <a:t>Comparing Screenshots</a:t>
            </a:r>
            <a:br>
              <a:rPr lang="en-GB" dirty="0"/>
            </a:br>
            <a:br>
              <a:rPr lang="en-GB" dirty="0"/>
            </a:br>
            <a:r>
              <a:rPr lang="en-GB" sz="2200" b="1" dirty="0"/>
              <a:t>Seán Bradbury	</a:t>
            </a:r>
            <a:br>
              <a:rPr lang="en-GB" sz="2200" dirty="0"/>
            </a:br>
            <a:r>
              <a:rPr lang="en-GB" sz="2200" dirty="0"/>
              <a:t>Senior Project Manager, NHS GM</a:t>
            </a:r>
            <a:br>
              <a:rPr lang="en-GB" sz="2200" dirty="0"/>
            </a:br>
            <a:r>
              <a:rPr lang="en-GB" sz="1300" dirty="0"/>
              <a:t> </a:t>
            </a:r>
            <a:br>
              <a:rPr lang="en-GB" sz="2200" dirty="0"/>
            </a:br>
            <a:r>
              <a:rPr lang="en-GB" sz="2200" dirty="0"/>
              <a:t>April 2025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80496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A50B-3EEE-CD6B-37F1-E03A410B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1BEF0-5C63-C334-92CB-B363AFDB5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1A2EF-C3CB-655C-0ADE-B822DE6B5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CC4BBE5-713E-A9B0-263C-2B911BAD9B5B}"/>
              </a:ext>
            </a:extLst>
          </p:cNvPr>
          <p:cNvSpPr/>
          <p:nvPr/>
        </p:nvSpPr>
        <p:spPr>
          <a:xfrm>
            <a:off x="645160" y="1923225"/>
            <a:ext cx="1106424" cy="46743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0AAA7EE-9655-7375-F4B0-7742285E2B21}"/>
              </a:ext>
            </a:extLst>
          </p:cNvPr>
          <p:cNvSpPr txBox="1">
            <a:spLocks/>
          </p:cNvSpPr>
          <p:nvPr/>
        </p:nvSpPr>
        <p:spPr>
          <a:xfrm>
            <a:off x="9000776" y="192610"/>
            <a:ext cx="3057834" cy="51954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glow rad="508000">
              <a:schemeClr val="bg1">
                <a:alpha val="90000"/>
              </a:schemeClr>
            </a:glo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E5F73"/>
                </a:solidFill>
              </a:rPr>
              <a:t>V3 Screenshot</a:t>
            </a:r>
          </a:p>
        </p:txBody>
      </p:sp>
    </p:spTree>
    <p:extLst>
      <p:ext uri="{BB962C8B-B14F-4D97-AF65-F5344CB8AC3E}">
        <p14:creationId xmlns:p14="http://schemas.microsoft.com/office/powerpoint/2010/main" val="107334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A50B-3EEE-CD6B-37F1-E03A410B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1BEF0-5C63-C334-92CB-B363AFDB5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1A2EF-C3CB-655C-0ADE-B822DE6B5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3808D40-FE5C-C4EB-ABA8-C3FA1D1F67AF}"/>
              </a:ext>
            </a:extLst>
          </p:cNvPr>
          <p:cNvSpPr/>
          <p:nvPr/>
        </p:nvSpPr>
        <p:spPr>
          <a:xfrm>
            <a:off x="626872" y="1502601"/>
            <a:ext cx="1106424" cy="11064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29B96E6-23E8-523D-EE58-5EDE72974915}"/>
              </a:ext>
            </a:extLst>
          </p:cNvPr>
          <p:cNvSpPr txBox="1">
            <a:spLocks/>
          </p:cNvSpPr>
          <p:nvPr/>
        </p:nvSpPr>
        <p:spPr>
          <a:xfrm>
            <a:off x="9000776" y="192610"/>
            <a:ext cx="3057834" cy="51954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glow rad="508000">
              <a:schemeClr val="bg1">
                <a:alpha val="90000"/>
              </a:schemeClr>
            </a:glo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E5F73"/>
                </a:solidFill>
              </a:rPr>
              <a:t>V3 Screenshot</a:t>
            </a:r>
          </a:p>
        </p:txBody>
      </p:sp>
    </p:spTree>
    <p:extLst>
      <p:ext uri="{BB962C8B-B14F-4D97-AF65-F5344CB8AC3E}">
        <p14:creationId xmlns:p14="http://schemas.microsoft.com/office/powerpoint/2010/main" val="35426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489A-347D-CFAD-AE7A-CDB9F451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4B675-3E1A-83A3-1F96-B1AA97400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913A0F-48DD-F9A5-037A-3809BC900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B922249D-7142-B7FA-4CC0-7725F1DE7393}"/>
              </a:ext>
            </a:extLst>
          </p:cNvPr>
          <p:cNvSpPr txBox="1">
            <a:spLocks/>
          </p:cNvSpPr>
          <p:nvPr/>
        </p:nvSpPr>
        <p:spPr>
          <a:xfrm>
            <a:off x="9000776" y="192610"/>
            <a:ext cx="3057834" cy="51954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glow rad="508000">
              <a:schemeClr val="bg1">
                <a:alpha val="90000"/>
              </a:schemeClr>
            </a:glo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E5F73"/>
                </a:solidFill>
              </a:rPr>
              <a:t>V3 Screenshot</a:t>
            </a:r>
          </a:p>
        </p:txBody>
      </p:sp>
    </p:spTree>
    <p:extLst>
      <p:ext uri="{BB962C8B-B14F-4D97-AF65-F5344CB8AC3E}">
        <p14:creationId xmlns:p14="http://schemas.microsoft.com/office/powerpoint/2010/main" val="2347419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0C2AF7D5-D46E-B71D-888C-9F5EDF8D6CA9}"/>
              </a:ext>
            </a:extLst>
          </p:cNvPr>
          <p:cNvSpPr/>
          <p:nvPr/>
        </p:nvSpPr>
        <p:spPr>
          <a:xfrm>
            <a:off x="0" y="0"/>
            <a:ext cx="52628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6FAB04-4F7B-2CA4-D212-E89FDBD8F42B}"/>
              </a:ext>
            </a:extLst>
          </p:cNvPr>
          <p:cNvGrpSpPr/>
          <p:nvPr/>
        </p:nvGrpSpPr>
        <p:grpSpPr>
          <a:xfrm>
            <a:off x="514100" y="1800000"/>
            <a:ext cx="10983762" cy="4683463"/>
            <a:chOff x="514100" y="1304030"/>
            <a:chExt cx="10983762" cy="46834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240E812-7082-EB9A-9D1D-F7256EA8FADE}"/>
                </a:ext>
              </a:extLst>
            </p:cNvPr>
            <p:cNvGrpSpPr/>
            <p:nvPr/>
          </p:nvGrpSpPr>
          <p:grpSpPr>
            <a:xfrm>
              <a:off x="514100" y="1953751"/>
              <a:ext cx="3920718" cy="3505979"/>
              <a:chOff x="928819" y="2585592"/>
              <a:chExt cx="1686815" cy="1686815"/>
            </a:xfrm>
            <a:solidFill>
              <a:schemeClr val="bg1"/>
            </a:solidFill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611F9E79-216F-6D09-671C-28DAE3757DED}"/>
                  </a:ext>
                </a:extLst>
              </p:cNvPr>
              <p:cNvGrpSpPr/>
              <p:nvPr/>
            </p:nvGrpSpPr>
            <p:grpSpPr>
              <a:xfrm>
                <a:off x="928819" y="2585592"/>
                <a:ext cx="1686815" cy="1686815"/>
                <a:chOff x="928819" y="2585592"/>
                <a:chExt cx="1686815" cy="1686815"/>
              </a:xfrm>
              <a:grpFill/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DE732B43-77EF-55ED-5F4F-D649E2AF22B5}"/>
                    </a:ext>
                  </a:extLst>
                </p:cNvPr>
                <p:cNvGrpSpPr/>
                <p:nvPr/>
              </p:nvGrpSpPr>
              <p:grpSpPr>
                <a:xfrm>
                  <a:off x="928819" y="2585592"/>
                  <a:ext cx="1686815" cy="1686815"/>
                  <a:chOff x="928819" y="2585592"/>
                  <a:chExt cx="1686815" cy="1686815"/>
                </a:xfrm>
                <a:grpFill/>
              </p:grpSpPr>
              <p:pic>
                <p:nvPicPr>
                  <p:cNvPr id="10" name="Graphic 55" descr="Laptop outline">
                    <a:extLst>
                      <a:ext uri="{FF2B5EF4-FFF2-40B4-BE49-F238E27FC236}">
                        <a16:creationId xmlns:a16="http://schemas.microsoft.com/office/drawing/2014/main" id="{2B4C2177-463A-85DA-CD50-AA1F9240C9C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28819" y="2585592"/>
                    <a:ext cx="1686815" cy="1686815"/>
                  </a:xfrm>
                  <a:prstGeom prst="rect">
                    <a:avLst/>
                  </a:prstGeom>
                </p:spPr>
              </p:pic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295D0A8C-4322-3C62-8A3C-BC3970EF9A7D}"/>
                      </a:ext>
                    </a:extLst>
                  </p:cNvPr>
                  <p:cNvGrpSpPr/>
                  <p:nvPr/>
                </p:nvGrpSpPr>
                <p:grpSpPr>
                  <a:xfrm>
                    <a:off x="1324692" y="3093850"/>
                    <a:ext cx="700976" cy="130288"/>
                    <a:chOff x="1324692" y="3093850"/>
                    <a:chExt cx="700976" cy="130288"/>
                  </a:xfrm>
                  <a:grpFill/>
                </p:grpSpPr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CDCBB076-502A-FE6C-16A6-F6E76B91C2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24692" y="3097800"/>
                      <a:ext cx="126000" cy="126000"/>
                    </a:xfrm>
                    <a:prstGeom prst="rect">
                      <a:avLst/>
                    </a:prstGeom>
                    <a:grpFill/>
                    <a:ln w="28575">
                      <a:noFill/>
                      <a:prstDash val="solid"/>
                      <a:headEnd type="none" w="med" len="med"/>
                      <a:tailEnd type="triangle" w="lg" len="lg"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36433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72866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9298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45731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82164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218597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755029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91462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536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12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E2F7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FA382671-B1EE-13B2-E015-B11A938B5B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65682" y="3093850"/>
                      <a:ext cx="126000" cy="126000"/>
                    </a:xfrm>
                    <a:prstGeom prst="rect">
                      <a:avLst/>
                    </a:prstGeom>
                    <a:grpFill/>
                    <a:ln w="28575">
                      <a:noFill/>
                      <a:prstDash val="solid"/>
                      <a:headEnd type="none" w="med" len="med"/>
                      <a:tailEnd type="triangle" w="lg" len="lg"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36433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72866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9298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45731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82164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218597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755029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91462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536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12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E2F7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77C13AA4-D8FA-0151-4CFD-447EB2029B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6672" y="3098138"/>
                      <a:ext cx="126000" cy="126000"/>
                    </a:xfrm>
                    <a:prstGeom prst="rect">
                      <a:avLst/>
                    </a:prstGeom>
                    <a:grpFill/>
                    <a:ln w="28575">
                      <a:noFill/>
                      <a:prstDash val="solid"/>
                      <a:headEnd type="none" w="med" len="med"/>
                      <a:tailEnd type="triangle" w="lg" len="lg"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36433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72866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9298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45731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82164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218597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755029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91462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536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12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E2F7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9F123AE6-3B09-0A31-DF57-9ABE787039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7662" y="3093850"/>
                      <a:ext cx="126000" cy="126000"/>
                    </a:xfrm>
                    <a:prstGeom prst="rect">
                      <a:avLst/>
                    </a:prstGeom>
                    <a:grpFill/>
                    <a:ln w="28575">
                      <a:noFill/>
                      <a:prstDash val="solid"/>
                      <a:headEnd type="none" w="med" len="med"/>
                      <a:tailEnd type="triangle" w="lg" len="lg"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36433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72866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9298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45731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82164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218597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755029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91462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536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12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E2F7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24E75AC8-817B-F242-5CC7-635E126CA2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99668" y="3093850"/>
                      <a:ext cx="126000" cy="126000"/>
                    </a:xfrm>
                    <a:prstGeom prst="rect">
                      <a:avLst/>
                    </a:prstGeom>
                    <a:grpFill/>
                    <a:ln w="28575">
                      <a:noFill/>
                      <a:prstDash val="solid"/>
                      <a:headEnd type="none" w="med" len="med"/>
                      <a:tailEnd type="triangle" w="lg" len="lg"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36433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72866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9298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45731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82164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218597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755029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91462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536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12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E2F7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2664EB1-52C5-7769-AD94-4D9065FF8ED1}"/>
                    </a:ext>
                  </a:extLst>
                </p:cNvPr>
                <p:cNvSpPr/>
                <p:nvPr/>
              </p:nvSpPr>
              <p:spPr>
                <a:xfrm>
                  <a:off x="1336672" y="3453668"/>
                  <a:ext cx="864000" cy="36000"/>
                </a:xfrm>
                <a:prstGeom prst="rect">
                  <a:avLst/>
                </a:prstGeom>
                <a:grpFill/>
                <a:ln w="28575">
                  <a:noFill/>
                  <a:prstDash val="solid"/>
                  <a:headEnd type="none" w="med" len="med"/>
                  <a:tailEnd type="triangle" w="lg" len="lg"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36433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72866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9298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45731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82164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18597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755029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91462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536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112" b="0" i="0" u="none" strike="noStrike" kern="1200" cap="none" spc="0" normalizeH="0" baseline="0" noProof="0">
                    <a:ln>
                      <a:noFill/>
                    </a:ln>
                    <a:solidFill>
                      <a:srgbClr val="9E2F7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0DF4FBF-B3E8-7839-E402-999AB3B4EE06}"/>
                    </a:ext>
                  </a:extLst>
                </p:cNvPr>
                <p:cNvSpPr/>
                <p:nvPr/>
              </p:nvSpPr>
              <p:spPr>
                <a:xfrm>
                  <a:off x="1336672" y="3294918"/>
                  <a:ext cx="864000" cy="72000"/>
                </a:xfrm>
                <a:prstGeom prst="rect">
                  <a:avLst/>
                </a:prstGeom>
                <a:grpFill/>
                <a:ln w="28575">
                  <a:noFill/>
                  <a:prstDash val="solid"/>
                  <a:headEnd type="none" w="med" len="med"/>
                  <a:tailEnd type="triangle" w="lg" len="lg"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36433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72866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9298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45731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82164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18597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755029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91462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536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112" b="0" i="0" u="none" strike="noStrike" kern="1200" cap="none" spc="0" normalizeH="0" baseline="0" noProof="0">
                    <a:ln>
                      <a:noFill/>
                    </a:ln>
                    <a:solidFill>
                      <a:srgbClr val="9E2F7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52CE340-3DBF-47AF-9C17-267399341080}"/>
                    </a:ext>
                  </a:extLst>
                </p:cNvPr>
                <p:cNvSpPr/>
                <p:nvPr/>
              </p:nvSpPr>
              <p:spPr>
                <a:xfrm>
                  <a:off x="1326967" y="3400494"/>
                  <a:ext cx="864000" cy="36000"/>
                </a:xfrm>
                <a:prstGeom prst="rect">
                  <a:avLst/>
                </a:prstGeom>
                <a:grpFill/>
                <a:ln w="28575">
                  <a:noFill/>
                  <a:prstDash val="solid"/>
                  <a:headEnd type="none" w="med" len="med"/>
                  <a:tailEnd type="triangle" w="lg" len="lg"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36433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72866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9298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45731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82164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18597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755029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91462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536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112" b="0" i="0" u="none" strike="noStrike" kern="1200" cap="none" spc="0" normalizeH="0" baseline="0" noProof="0">
                    <a:ln>
                      <a:noFill/>
                    </a:ln>
                    <a:solidFill>
                      <a:srgbClr val="9E2F7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2B08EE2-9B95-C347-04C5-FA82193D03A4}"/>
                  </a:ext>
                </a:extLst>
              </p:cNvPr>
              <p:cNvSpPr/>
              <p:nvPr/>
            </p:nvSpPr>
            <p:spPr>
              <a:xfrm>
                <a:off x="1321169" y="3237057"/>
                <a:ext cx="864000" cy="36000"/>
              </a:xfrm>
              <a:prstGeom prst="rect">
                <a:avLst/>
              </a:prstGeom>
              <a:grpFill/>
              <a:ln w="28575">
                <a:noFill/>
                <a:prstDash val="solid"/>
                <a:headEnd type="none" w="med" len="med"/>
                <a:tailEnd type="triangle" w="lg" len="lg"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433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72866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9298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45731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82164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18597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55029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91462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364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12" b="0" i="0" u="none" strike="noStrike" kern="1200" cap="none" spc="0" normalizeH="0" baseline="0" noProof="0">
                  <a:ln>
                    <a:noFill/>
                  </a:ln>
                  <a:solidFill>
                    <a:srgbClr val="9E2F7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671F7BC-6F99-D739-D02B-0D36D47FFC9C}"/>
                </a:ext>
              </a:extLst>
            </p:cNvPr>
            <p:cNvGrpSpPr/>
            <p:nvPr/>
          </p:nvGrpSpPr>
          <p:grpSpPr>
            <a:xfrm>
              <a:off x="1351510" y="1304030"/>
              <a:ext cx="3688490" cy="2649064"/>
              <a:chOff x="1351510" y="1304030"/>
              <a:chExt cx="3688490" cy="2649064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5BBB89DC-46D8-C96B-B0FC-F3B50D82EA19}"/>
                  </a:ext>
                </a:extLst>
              </p:cNvPr>
              <p:cNvSpPr/>
              <p:nvPr/>
            </p:nvSpPr>
            <p:spPr>
              <a:xfrm>
                <a:off x="1351510" y="2978972"/>
                <a:ext cx="2191790" cy="974122"/>
              </a:xfrm>
              <a:prstGeom prst="round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Speech Bubble: Rectangle with Corners Rounded 18">
                <a:extLst>
                  <a:ext uri="{FF2B5EF4-FFF2-40B4-BE49-F238E27FC236}">
                    <a16:creationId xmlns:a16="http://schemas.microsoft.com/office/drawing/2014/main" id="{89B32BAE-F6ED-039B-F9BC-ADBF89E846CC}"/>
                  </a:ext>
                </a:extLst>
              </p:cNvPr>
              <p:cNvSpPr/>
              <p:nvPr/>
            </p:nvSpPr>
            <p:spPr>
              <a:xfrm>
                <a:off x="3223313" y="1307493"/>
                <a:ext cx="1816687" cy="884989"/>
              </a:xfrm>
              <a:prstGeom prst="wedgeRoundRectCallout">
                <a:avLst>
                  <a:gd name="adj1" fmla="val -102415"/>
                  <a:gd name="adj2" fmla="val 154082"/>
                  <a:gd name="adj3" fmla="val 16667"/>
                </a:avLst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NAVIGATION</a:t>
                </a:r>
              </a:p>
            </p:txBody>
          </p:sp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104E1496-8D2B-D467-E04E-99194182587C}"/>
                  </a:ext>
                </a:extLst>
              </p:cNvPr>
              <p:cNvSpPr/>
              <p:nvPr/>
            </p:nvSpPr>
            <p:spPr>
              <a:xfrm>
                <a:off x="3205450" y="1304030"/>
                <a:ext cx="1816687" cy="884989"/>
              </a:xfrm>
              <a:prstGeom prst="wedgeRoundRectCallout">
                <a:avLst>
                  <a:gd name="adj1" fmla="val -85256"/>
                  <a:gd name="adj2" fmla="val 198699"/>
                  <a:gd name="adj3" fmla="val 16667"/>
                </a:avLst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NAVIGATION</a:t>
                </a:r>
              </a:p>
            </p:txBody>
          </p:sp>
        </p:grpSp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30C213A4-8B56-2A21-F778-8890B13B8FF6}"/>
                </a:ext>
              </a:extLst>
            </p:cNvPr>
            <p:cNvSpPr/>
            <p:nvPr/>
          </p:nvSpPr>
          <p:spPr>
            <a:xfrm>
              <a:off x="3214381" y="1310956"/>
              <a:ext cx="1816687" cy="884989"/>
            </a:xfrm>
            <a:prstGeom prst="wedgeRoundRectCallout">
              <a:avLst>
                <a:gd name="adj1" fmla="val -45218"/>
                <a:gd name="adj2" fmla="val 216311"/>
                <a:gd name="adj3" fmla="val 16667"/>
              </a:avLst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MULTILE DATA LOCATIONS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EEEAE4B-378F-DD3B-A522-E5D770DC79BA}"/>
                </a:ext>
              </a:extLst>
            </p:cNvPr>
            <p:cNvGrpSpPr/>
            <p:nvPr/>
          </p:nvGrpSpPr>
          <p:grpSpPr>
            <a:xfrm>
              <a:off x="7457572" y="2776710"/>
              <a:ext cx="2836557" cy="1502940"/>
              <a:chOff x="7457572" y="2776710"/>
              <a:chExt cx="2836557" cy="150294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C2EBEAC-C29A-996E-D471-B3F2D94ECBF2}"/>
                  </a:ext>
                </a:extLst>
              </p:cNvPr>
              <p:cNvGrpSpPr/>
              <p:nvPr/>
            </p:nvGrpSpPr>
            <p:grpSpPr>
              <a:xfrm>
                <a:off x="7457572" y="2776710"/>
                <a:ext cx="2836557" cy="1502940"/>
                <a:chOff x="7485450" y="3020816"/>
                <a:chExt cx="2346261" cy="1291058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F23CFA4-BA4E-64C8-4ABF-8475A8501674}"/>
                    </a:ext>
                  </a:extLst>
                </p:cNvPr>
                <p:cNvSpPr/>
                <p:nvPr/>
              </p:nvSpPr>
              <p:spPr>
                <a:xfrm>
                  <a:off x="7485450" y="3020816"/>
                  <a:ext cx="208442" cy="1267916"/>
                </a:xfrm>
                <a:prstGeom prst="rect">
                  <a:avLst/>
                </a:prstGeom>
                <a:solidFill>
                  <a:srgbClr val="787979">
                    <a:lumMod val="20000"/>
                    <a:lumOff val="8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350252D-46FF-2697-CAEB-98297F11EC50}"/>
                    </a:ext>
                  </a:extLst>
                </p:cNvPr>
                <p:cNvSpPr/>
                <p:nvPr/>
              </p:nvSpPr>
              <p:spPr>
                <a:xfrm>
                  <a:off x="7746552" y="3030924"/>
                  <a:ext cx="432000" cy="1267916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787979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43E7111-173B-9835-E0FB-05A64A6A1306}"/>
                    </a:ext>
                  </a:extLst>
                </p:cNvPr>
                <p:cNvSpPr/>
                <p:nvPr/>
              </p:nvSpPr>
              <p:spPr>
                <a:xfrm>
                  <a:off x="9399711" y="3043958"/>
                  <a:ext cx="432000" cy="1267916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787979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4EF15C50-5483-8227-C0D7-67D0493DC73D}"/>
                  </a:ext>
                </a:extLst>
              </p:cNvPr>
              <p:cNvGrpSpPr/>
              <p:nvPr/>
            </p:nvGrpSpPr>
            <p:grpSpPr>
              <a:xfrm>
                <a:off x="8349944" y="2791143"/>
                <a:ext cx="1368177" cy="1080000"/>
                <a:chOff x="8244941" y="3061531"/>
                <a:chExt cx="1094665" cy="1045784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ECA109BB-EFC9-5908-39AB-70C06792F81B}"/>
                    </a:ext>
                  </a:extLst>
                </p:cNvPr>
                <p:cNvGrpSpPr/>
                <p:nvPr/>
              </p:nvGrpSpPr>
              <p:grpSpPr>
                <a:xfrm>
                  <a:off x="8245083" y="3567315"/>
                  <a:ext cx="1094523" cy="540000"/>
                  <a:chOff x="8245083" y="3577706"/>
                  <a:chExt cx="1094523" cy="433185"/>
                </a:xfrm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358E984-8D14-9B16-1466-879F7FD1D415}"/>
                      </a:ext>
                    </a:extLst>
                  </p:cNvPr>
                  <p:cNvSpPr/>
                  <p:nvPr/>
                </p:nvSpPr>
                <p:spPr>
                  <a:xfrm>
                    <a:off x="8245083" y="3577706"/>
                    <a:ext cx="1094523" cy="433185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787979">
                        <a:lumMod val="60000"/>
                        <a:lumOff val="4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BC58A7F5-D6EB-02A8-2AF8-7BE915BC249B}"/>
                      </a:ext>
                    </a:extLst>
                  </p:cNvPr>
                  <p:cNvGrpSpPr/>
                  <p:nvPr/>
                </p:nvGrpSpPr>
                <p:grpSpPr>
                  <a:xfrm>
                    <a:off x="8703162" y="3600479"/>
                    <a:ext cx="494818" cy="96193"/>
                    <a:chOff x="8692771" y="3600479"/>
                    <a:chExt cx="494818" cy="96193"/>
                  </a:xfrm>
                </p:grpSpPr>
                <p:grpSp>
                  <p:nvGrpSpPr>
                    <p:cNvPr id="36" name="Group 35">
                      <a:extLst>
                        <a:ext uri="{FF2B5EF4-FFF2-40B4-BE49-F238E27FC236}">
                          <a16:creationId xmlns:a16="http://schemas.microsoft.com/office/drawing/2014/main" id="{1F58DCD4-6ECF-241B-68E8-A2F9E506C8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2771" y="3600479"/>
                      <a:ext cx="317476" cy="96193"/>
                      <a:chOff x="8796681" y="3600479"/>
                      <a:chExt cx="317476" cy="96193"/>
                    </a:xfrm>
                  </p:grpSpPr>
                  <p:sp>
                    <p:nvSpPr>
                      <p:cNvPr id="38" name="Rectangle 37">
                        <a:extLst>
                          <a:ext uri="{FF2B5EF4-FFF2-40B4-BE49-F238E27FC236}">
                            <a16:creationId xmlns:a16="http://schemas.microsoft.com/office/drawing/2014/main" id="{755F6AA0-E04E-1164-5140-D915868BCA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6681" y="3600479"/>
                        <a:ext cx="139502" cy="89746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12700" cap="flat" cmpd="sng" algn="ctr">
                        <a:solidFill>
                          <a:srgbClr val="047BC1">
                            <a:shade val="15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9" name="Rectangle 38">
                        <a:extLst>
                          <a:ext uri="{FF2B5EF4-FFF2-40B4-BE49-F238E27FC236}">
                            <a16:creationId xmlns:a16="http://schemas.microsoft.com/office/drawing/2014/main" id="{5C5CDE84-3D15-4012-FB1C-3EF58500F5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74655" y="3606926"/>
                        <a:ext cx="139502" cy="89746"/>
                      </a:xfrm>
                      <a:prstGeom prst="rect">
                        <a:avLst/>
                      </a:prstGeom>
                      <a:solidFill>
                        <a:srgbClr val="FFFFFF">
                          <a:lumMod val="75000"/>
                        </a:srgbClr>
                      </a:solidFill>
                      <a:ln w="12700" cap="flat" cmpd="sng" algn="ctr">
                        <a:solidFill>
                          <a:srgbClr val="047BC1">
                            <a:shade val="15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F2422A5C-9819-1BAC-980C-7655A8337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48087" y="3603138"/>
                      <a:ext cx="139502" cy="89746"/>
                    </a:xfrm>
                    <a:prstGeom prst="rect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12700" cap="flat" cmpd="sng" algn="ctr">
                      <a:solidFill>
                        <a:srgbClr val="047BC1">
                          <a:shade val="1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0DFF09A3-438E-B1BD-8BE6-38051AEEE702}"/>
                    </a:ext>
                  </a:extLst>
                </p:cNvPr>
                <p:cNvGrpSpPr/>
                <p:nvPr/>
              </p:nvGrpSpPr>
              <p:grpSpPr>
                <a:xfrm>
                  <a:off x="8244941" y="3061531"/>
                  <a:ext cx="1094520" cy="468000"/>
                  <a:chOff x="8245031" y="3577706"/>
                  <a:chExt cx="1094520" cy="433185"/>
                </a:xfrm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131FB1DA-EBDA-4ADE-34A0-42A08BD07ECE}"/>
                      </a:ext>
                    </a:extLst>
                  </p:cNvPr>
                  <p:cNvSpPr/>
                  <p:nvPr/>
                </p:nvSpPr>
                <p:spPr>
                  <a:xfrm>
                    <a:off x="8245031" y="3577706"/>
                    <a:ext cx="1094520" cy="433185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787979">
                        <a:lumMod val="60000"/>
                        <a:lumOff val="4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A224FDB5-A8C0-161E-2BCE-AB75332755A4}"/>
                      </a:ext>
                    </a:extLst>
                  </p:cNvPr>
                  <p:cNvGrpSpPr/>
                  <p:nvPr/>
                </p:nvGrpSpPr>
                <p:grpSpPr>
                  <a:xfrm>
                    <a:off x="8703162" y="3600479"/>
                    <a:ext cx="494818" cy="96193"/>
                    <a:chOff x="8692771" y="3600479"/>
                    <a:chExt cx="494818" cy="96193"/>
                  </a:xfrm>
                </p:grpSpPr>
                <p:grpSp>
                  <p:nvGrpSpPr>
                    <p:cNvPr id="30" name="Group 29">
                      <a:extLst>
                        <a:ext uri="{FF2B5EF4-FFF2-40B4-BE49-F238E27FC236}">
                          <a16:creationId xmlns:a16="http://schemas.microsoft.com/office/drawing/2014/main" id="{2AD3C26A-0301-DD37-8F8C-CB3E3B81FA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2771" y="3600479"/>
                      <a:ext cx="317476" cy="96193"/>
                      <a:chOff x="8796681" y="3600479"/>
                      <a:chExt cx="317476" cy="96193"/>
                    </a:xfrm>
                  </p:grpSpPr>
                  <p:sp>
                    <p:nvSpPr>
                      <p:cNvPr id="32" name="Rectangle 31">
                        <a:extLst>
                          <a:ext uri="{FF2B5EF4-FFF2-40B4-BE49-F238E27FC236}">
                            <a16:creationId xmlns:a16="http://schemas.microsoft.com/office/drawing/2014/main" id="{4BE928EF-4911-94E8-B176-3ABE8359CF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6681" y="3600479"/>
                        <a:ext cx="139502" cy="89746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12700" cap="flat" cmpd="sng" algn="ctr">
                        <a:solidFill>
                          <a:srgbClr val="047BC1">
                            <a:shade val="15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3" name="Rectangle 32">
                        <a:extLst>
                          <a:ext uri="{FF2B5EF4-FFF2-40B4-BE49-F238E27FC236}">
                            <a16:creationId xmlns:a16="http://schemas.microsoft.com/office/drawing/2014/main" id="{6556C5D9-6600-DBC8-58C6-FF2684E0A0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74655" y="3606926"/>
                        <a:ext cx="139502" cy="89746"/>
                      </a:xfrm>
                      <a:prstGeom prst="rect">
                        <a:avLst/>
                      </a:prstGeom>
                      <a:solidFill>
                        <a:srgbClr val="FFFFFF">
                          <a:lumMod val="75000"/>
                        </a:srgbClr>
                      </a:solidFill>
                      <a:ln w="12700" cap="flat" cmpd="sng" algn="ctr">
                        <a:solidFill>
                          <a:srgbClr val="047BC1">
                            <a:shade val="15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CD488280-FE5F-DA61-B756-3FBA295ED2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48087" y="3603138"/>
                      <a:ext cx="139502" cy="89746"/>
                    </a:xfrm>
                    <a:prstGeom prst="rect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12700" cap="flat" cmpd="sng" algn="ctr">
                      <a:solidFill>
                        <a:srgbClr val="047BC1">
                          <a:shade val="1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A4651AB-2F2E-265D-03C6-8E4EE79E9745}"/>
                  </a:ext>
                </a:extLst>
              </p:cNvPr>
              <p:cNvSpPr/>
              <p:nvPr/>
            </p:nvSpPr>
            <p:spPr>
              <a:xfrm>
                <a:off x="8359454" y="3953094"/>
                <a:ext cx="1368000" cy="29060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787979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3" name="Graphic 55" descr="Laptop outline">
              <a:extLst>
                <a:ext uri="{FF2B5EF4-FFF2-40B4-BE49-F238E27FC236}">
                  <a16:creationId xmlns:a16="http://schemas.microsoft.com/office/drawing/2014/main" id="{D0834481-CF18-F951-3726-43A17C79F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64230" y="1307493"/>
              <a:ext cx="5233632" cy="4680000"/>
            </a:xfrm>
            <a:prstGeom prst="rect">
              <a:avLst/>
            </a:prstGeom>
          </p:spPr>
        </p:pic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5B533EF-2811-2981-7AF6-3659E3FC203C}"/>
                </a:ext>
              </a:extLst>
            </p:cNvPr>
            <p:cNvSpPr/>
            <p:nvPr/>
          </p:nvSpPr>
          <p:spPr>
            <a:xfrm>
              <a:off x="8830681" y="2705907"/>
              <a:ext cx="812083" cy="348125"/>
            </a:xfrm>
            <a:prstGeom prst="round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969F647-C0BE-AFF3-A50B-372AECFCD69D}"/>
                </a:ext>
              </a:extLst>
            </p:cNvPr>
            <p:cNvSpPr/>
            <p:nvPr/>
          </p:nvSpPr>
          <p:spPr>
            <a:xfrm>
              <a:off x="5436168" y="1307493"/>
              <a:ext cx="1816687" cy="884989"/>
            </a:xfrm>
            <a:prstGeom prst="wedgeRoundRectCallout">
              <a:avLst>
                <a:gd name="adj1" fmla="val 150968"/>
                <a:gd name="adj2" fmla="val 100072"/>
                <a:gd name="adj3" fmla="val 16667"/>
              </a:avLst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SET GROUPING</a:t>
              </a:r>
            </a:p>
          </p:txBody>
        </p:sp>
      </p:grpSp>
      <p:sp>
        <p:nvSpPr>
          <p:cNvPr id="46" name="Title 2">
            <a:extLst>
              <a:ext uri="{FF2B5EF4-FFF2-40B4-BE49-F238E27FC236}">
                <a16:creationId xmlns:a16="http://schemas.microsoft.com/office/drawing/2014/main" id="{D726C65C-B302-EC39-EE47-1AF5EB11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852055"/>
            <a:ext cx="8636085" cy="51954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V3 v V4</a:t>
            </a:r>
          </a:p>
        </p:txBody>
      </p:sp>
    </p:spTree>
    <p:extLst>
      <p:ext uri="{BB962C8B-B14F-4D97-AF65-F5344CB8AC3E}">
        <p14:creationId xmlns:p14="http://schemas.microsoft.com/office/powerpoint/2010/main" val="1332850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2FBB-D465-88F8-6C56-CA167BAA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A209E-9A76-2950-0C85-B25248DB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F5435-C0BC-0383-0CD3-88E7AD03A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E80FFB-750E-D654-D8A5-DA07E6648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2D753F27-8395-03AA-0B06-88302B26736D}"/>
              </a:ext>
            </a:extLst>
          </p:cNvPr>
          <p:cNvSpPr txBox="1">
            <a:spLocks/>
          </p:cNvSpPr>
          <p:nvPr/>
        </p:nvSpPr>
        <p:spPr>
          <a:xfrm>
            <a:off x="9000776" y="192610"/>
            <a:ext cx="3057834" cy="51954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glow rad="508000">
              <a:schemeClr val="bg1">
                <a:alpha val="90000"/>
              </a:schemeClr>
            </a:glo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E5F73"/>
                </a:solidFill>
              </a:rPr>
              <a:t>V3 Screenshot</a:t>
            </a:r>
          </a:p>
        </p:txBody>
      </p:sp>
    </p:spTree>
    <p:extLst>
      <p:ext uri="{BB962C8B-B14F-4D97-AF65-F5344CB8AC3E}">
        <p14:creationId xmlns:p14="http://schemas.microsoft.com/office/powerpoint/2010/main" val="2868411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2FBB-D465-88F8-6C56-CA167BAA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A209E-9A76-2950-0C85-B25248DB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F5435-C0BC-0383-0CD3-88E7AD03A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D099C00A-730D-52F5-0250-4773A49596DE}"/>
              </a:ext>
            </a:extLst>
          </p:cNvPr>
          <p:cNvSpPr/>
          <p:nvPr/>
        </p:nvSpPr>
        <p:spPr>
          <a:xfrm rot="10800000">
            <a:off x="381000" y="5097971"/>
            <a:ext cx="633984" cy="107899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00CD9C77-8A31-FDD1-4E15-C8CFCE31E319}"/>
              </a:ext>
            </a:extLst>
          </p:cNvPr>
          <p:cNvSpPr/>
          <p:nvPr/>
        </p:nvSpPr>
        <p:spPr>
          <a:xfrm rot="5400000">
            <a:off x="9887712" y="3089942"/>
            <a:ext cx="633984" cy="107899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54FA25-A18E-CF68-DE3A-BB76C99888FA}"/>
              </a:ext>
            </a:extLst>
          </p:cNvPr>
          <p:cNvSpPr/>
          <p:nvPr/>
        </p:nvSpPr>
        <p:spPr>
          <a:xfrm>
            <a:off x="3851656" y="2124393"/>
            <a:ext cx="1106424" cy="11064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034E86-9520-089C-4957-53C50007D7B1}"/>
              </a:ext>
            </a:extLst>
          </p:cNvPr>
          <p:cNvSpPr/>
          <p:nvPr/>
        </p:nvSpPr>
        <p:spPr>
          <a:xfrm>
            <a:off x="6985510" y="2124393"/>
            <a:ext cx="1106424" cy="11064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E38DBC5-A80C-2D3A-2286-281F7EF9C13F}"/>
              </a:ext>
            </a:extLst>
          </p:cNvPr>
          <p:cNvSpPr txBox="1">
            <a:spLocks/>
          </p:cNvSpPr>
          <p:nvPr/>
        </p:nvSpPr>
        <p:spPr>
          <a:xfrm>
            <a:off x="9000776" y="192610"/>
            <a:ext cx="3057834" cy="51954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glow rad="508000">
              <a:schemeClr val="bg1">
                <a:alpha val="90000"/>
              </a:schemeClr>
            </a:glo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E5F73"/>
                </a:solidFill>
              </a:rPr>
              <a:t>V3 Screenshot</a:t>
            </a:r>
          </a:p>
        </p:txBody>
      </p:sp>
    </p:spTree>
    <p:extLst>
      <p:ext uri="{BB962C8B-B14F-4D97-AF65-F5344CB8AC3E}">
        <p14:creationId xmlns:p14="http://schemas.microsoft.com/office/powerpoint/2010/main" val="3237136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A50B-3EEE-CD6B-37F1-E03A410B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1BEF0-5C63-C334-92CB-B363AFDB5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1A2EF-C3CB-655C-0ADE-B822DE6B5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E183707-F600-C9B3-349E-609AC9E40161}"/>
              </a:ext>
            </a:extLst>
          </p:cNvPr>
          <p:cNvSpPr txBox="1">
            <a:spLocks/>
          </p:cNvSpPr>
          <p:nvPr/>
        </p:nvSpPr>
        <p:spPr>
          <a:xfrm>
            <a:off x="9000776" y="192610"/>
            <a:ext cx="3057834" cy="51954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glow rad="508000">
              <a:schemeClr val="bg1">
                <a:alpha val="90000"/>
              </a:schemeClr>
            </a:glo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E5F73"/>
                </a:solidFill>
              </a:rPr>
              <a:t>V4 Screenshot</a:t>
            </a:r>
          </a:p>
        </p:txBody>
      </p:sp>
    </p:spTree>
    <p:extLst>
      <p:ext uri="{BB962C8B-B14F-4D97-AF65-F5344CB8AC3E}">
        <p14:creationId xmlns:p14="http://schemas.microsoft.com/office/powerpoint/2010/main" val="3384816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F9FD6C1-39EA-638A-0542-96355F582B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100" y="1398270"/>
            <a:ext cx="1654039" cy="17184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B24969-199E-D4B1-581A-DD8379D7662E}"/>
              </a:ext>
            </a:extLst>
          </p:cNvPr>
          <p:cNvSpPr/>
          <p:nvPr/>
        </p:nvSpPr>
        <p:spPr>
          <a:xfrm>
            <a:off x="0" y="1089660"/>
            <a:ext cx="5262880" cy="54088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2575EB-9FE4-D80A-DF42-587740D5F1B0}"/>
              </a:ext>
            </a:extLst>
          </p:cNvPr>
          <p:cNvGrpSpPr/>
          <p:nvPr/>
        </p:nvGrpSpPr>
        <p:grpSpPr>
          <a:xfrm>
            <a:off x="514100" y="1953751"/>
            <a:ext cx="3920718" cy="3505979"/>
            <a:chOff x="928819" y="2585592"/>
            <a:chExt cx="1686815" cy="1686815"/>
          </a:xfrm>
          <a:solidFill>
            <a:schemeClr val="bg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3A1F5A-CF67-13AD-2DF9-E295E29FA864}"/>
                </a:ext>
              </a:extLst>
            </p:cNvPr>
            <p:cNvGrpSpPr/>
            <p:nvPr/>
          </p:nvGrpSpPr>
          <p:grpSpPr>
            <a:xfrm>
              <a:off x="928819" y="2585592"/>
              <a:ext cx="1686815" cy="1686815"/>
              <a:chOff x="928819" y="2585592"/>
              <a:chExt cx="1686815" cy="1686815"/>
            </a:xfrm>
            <a:grpFill/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051E226-C911-6613-12F1-E2DCFF1C172A}"/>
                  </a:ext>
                </a:extLst>
              </p:cNvPr>
              <p:cNvGrpSpPr/>
              <p:nvPr/>
            </p:nvGrpSpPr>
            <p:grpSpPr>
              <a:xfrm>
                <a:off x="928819" y="2585592"/>
                <a:ext cx="1686815" cy="1686815"/>
                <a:chOff x="928819" y="2585592"/>
                <a:chExt cx="1686815" cy="1686815"/>
              </a:xfrm>
              <a:grpFill/>
            </p:grpSpPr>
            <p:pic>
              <p:nvPicPr>
                <p:cNvPr id="32" name="Graphic 55" descr="Laptop outline">
                  <a:extLst>
                    <a:ext uri="{FF2B5EF4-FFF2-40B4-BE49-F238E27FC236}">
                      <a16:creationId xmlns:a16="http://schemas.microsoft.com/office/drawing/2014/main" id="{FA5BFDD2-8AD0-154F-E22E-9AF052E110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8819" y="2585592"/>
                  <a:ext cx="1686815" cy="1686815"/>
                </a:xfrm>
                <a:prstGeom prst="rect">
                  <a:avLst/>
                </a:prstGeom>
              </p:spPr>
            </p:pic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14716DF3-0667-CC2D-E9A5-FBF3FDA7AF80}"/>
                    </a:ext>
                  </a:extLst>
                </p:cNvPr>
                <p:cNvGrpSpPr/>
                <p:nvPr/>
              </p:nvGrpSpPr>
              <p:grpSpPr>
                <a:xfrm>
                  <a:off x="1436455" y="3093850"/>
                  <a:ext cx="473591" cy="90885"/>
                  <a:chOff x="1436455" y="3093850"/>
                  <a:chExt cx="473591" cy="90885"/>
                </a:xfrm>
                <a:grpFill/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AB30A199-7F73-5A00-BF48-E3E852FA619A}"/>
                      </a:ext>
                    </a:extLst>
                  </p:cNvPr>
                  <p:cNvSpPr/>
                  <p:nvPr/>
                </p:nvSpPr>
                <p:spPr>
                  <a:xfrm>
                    <a:off x="1436455" y="3097800"/>
                    <a:ext cx="77442" cy="86602"/>
                  </a:xfrm>
                  <a:prstGeom prst="rect">
                    <a:avLst/>
                  </a:prstGeom>
                  <a:grpFill/>
                  <a:ln w="28575">
                    <a:noFill/>
                    <a:prstDash val="solid"/>
                    <a:headEnd type="none" w="med" len="med"/>
                    <a:tailEnd type="triangle" w="lg" len="lg"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36433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72866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9298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45731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82164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218597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755029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91462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53643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11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E2F7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0326C156-45C0-EFC4-A201-5A931F25CF3D}"/>
                      </a:ext>
                    </a:extLst>
                  </p:cNvPr>
                  <p:cNvSpPr/>
                  <p:nvPr/>
                </p:nvSpPr>
                <p:spPr>
                  <a:xfrm>
                    <a:off x="1537207" y="3093850"/>
                    <a:ext cx="77442" cy="86602"/>
                  </a:xfrm>
                  <a:prstGeom prst="rect">
                    <a:avLst/>
                  </a:prstGeom>
                  <a:grpFill/>
                  <a:ln w="28575">
                    <a:noFill/>
                    <a:prstDash val="solid"/>
                    <a:headEnd type="none" w="med" len="med"/>
                    <a:tailEnd type="triangle" w="lg" len="lg"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36433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72866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9298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45731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82164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218597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755029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91462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53643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11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E2F7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84605DD1-165A-63B8-87E1-D4DE2D756FE7}"/>
                      </a:ext>
                    </a:extLst>
                  </p:cNvPr>
                  <p:cNvSpPr/>
                  <p:nvPr/>
                </p:nvSpPr>
                <p:spPr>
                  <a:xfrm>
                    <a:off x="1637964" y="3098133"/>
                    <a:ext cx="77442" cy="86602"/>
                  </a:xfrm>
                  <a:prstGeom prst="rect">
                    <a:avLst/>
                  </a:prstGeom>
                  <a:grpFill/>
                  <a:ln w="28575">
                    <a:noFill/>
                    <a:prstDash val="solid"/>
                    <a:headEnd type="none" w="med" len="med"/>
                    <a:tailEnd type="triangle" w="lg" len="lg"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36433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72866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9298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45731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82164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218597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755029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91462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53643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11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E2F7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5F2BF7F0-9737-889E-8A6C-467D6995FBB0}"/>
                      </a:ext>
                    </a:extLst>
                  </p:cNvPr>
                  <p:cNvSpPr/>
                  <p:nvPr/>
                </p:nvSpPr>
                <p:spPr>
                  <a:xfrm>
                    <a:off x="1734248" y="3093850"/>
                    <a:ext cx="77442" cy="86603"/>
                  </a:xfrm>
                  <a:prstGeom prst="rect">
                    <a:avLst/>
                  </a:prstGeom>
                  <a:grpFill/>
                  <a:ln w="28575">
                    <a:noFill/>
                    <a:prstDash val="solid"/>
                    <a:headEnd type="none" w="med" len="med"/>
                    <a:tailEnd type="triangle" w="lg" len="lg"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36433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72866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9298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45731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82164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218597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755029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91462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53643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11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E2F7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F64C23A1-9743-F86A-0B9B-6CED84262D06}"/>
                      </a:ext>
                    </a:extLst>
                  </p:cNvPr>
                  <p:cNvSpPr/>
                  <p:nvPr/>
                </p:nvSpPr>
                <p:spPr>
                  <a:xfrm>
                    <a:off x="1832604" y="3093850"/>
                    <a:ext cx="77442" cy="86603"/>
                  </a:xfrm>
                  <a:prstGeom prst="rect">
                    <a:avLst/>
                  </a:prstGeom>
                  <a:grpFill/>
                  <a:ln w="28575">
                    <a:noFill/>
                    <a:prstDash val="solid"/>
                    <a:headEnd type="none" w="med" len="med"/>
                    <a:tailEnd type="triangle" w="lg" len="lg"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36433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72866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9298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45731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82164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218597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755029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91462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53643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11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E2F7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C239F9F-AEF1-C064-B10F-9231A13EF1DD}"/>
                  </a:ext>
                </a:extLst>
              </p:cNvPr>
              <p:cNvSpPr/>
              <p:nvPr/>
            </p:nvSpPr>
            <p:spPr>
              <a:xfrm>
                <a:off x="1430552" y="3428672"/>
                <a:ext cx="681486" cy="36000"/>
              </a:xfrm>
              <a:prstGeom prst="rect">
                <a:avLst/>
              </a:prstGeom>
              <a:grpFill/>
              <a:ln w="28575">
                <a:noFill/>
                <a:prstDash val="solid"/>
                <a:headEnd type="none" w="med" len="med"/>
                <a:tailEnd type="triangle" w="lg" len="lg"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433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72866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9298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45731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82164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18597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55029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91462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364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12" b="0" i="0" u="none" strike="noStrike" kern="1200" cap="none" spc="0" normalizeH="0" baseline="0" noProof="0">
                  <a:ln>
                    <a:noFill/>
                  </a:ln>
                  <a:solidFill>
                    <a:srgbClr val="9E2F7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FFD4B0-AD9B-D8DE-F812-FCC4B27C7969}"/>
                  </a:ext>
                </a:extLst>
              </p:cNvPr>
              <p:cNvSpPr/>
              <p:nvPr/>
            </p:nvSpPr>
            <p:spPr>
              <a:xfrm>
                <a:off x="1430552" y="3269921"/>
                <a:ext cx="681486" cy="72000"/>
              </a:xfrm>
              <a:prstGeom prst="rect">
                <a:avLst/>
              </a:prstGeom>
              <a:grpFill/>
              <a:ln w="28575">
                <a:noFill/>
                <a:prstDash val="solid"/>
                <a:headEnd type="none" w="med" len="med"/>
                <a:tailEnd type="triangle" w="lg" len="lg"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433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72866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9298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45731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82164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18597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55029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91462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364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12" b="0" i="0" u="none" strike="noStrike" kern="1200" cap="none" spc="0" normalizeH="0" baseline="0" noProof="0">
                  <a:ln>
                    <a:noFill/>
                  </a:ln>
                  <a:solidFill>
                    <a:srgbClr val="9E2F7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4915142-3EE6-5A6B-1855-46B934292146}"/>
                  </a:ext>
                </a:extLst>
              </p:cNvPr>
              <p:cNvSpPr/>
              <p:nvPr/>
            </p:nvSpPr>
            <p:spPr>
              <a:xfrm>
                <a:off x="1420849" y="3375498"/>
                <a:ext cx="681486" cy="36000"/>
              </a:xfrm>
              <a:prstGeom prst="rect">
                <a:avLst/>
              </a:prstGeom>
              <a:grpFill/>
              <a:ln w="28575">
                <a:noFill/>
                <a:prstDash val="solid"/>
                <a:headEnd type="none" w="med" len="med"/>
                <a:tailEnd type="triangle" w="lg" len="lg"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433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72866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9298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45731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82164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18597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55029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91462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364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12" b="0" i="0" u="none" strike="noStrike" kern="1200" cap="none" spc="0" normalizeH="0" baseline="0" noProof="0">
                  <a:ln>
                    <a:noFill/>
                  </a:ln>
                  <a:solidFill>
                    <a:srgbClr val="9E2F7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428DA0-4E02-3BF3-CD4E-67E4F7364E50}"/>
                </a:ext>
              </a:extLst>
            </p:cNvPr>
            <p:cNvSpPr/>
            <p:nvPr/>
          </p:nvSpPr>
          <p:spPr>
            <a:xfrm>
              <a:off x="1415049" y="3212061"/>
              <a:ext cx="681486" cy="36000"/>
            </a:xfrm>
            <a:prstGeom prst="rect">
              <a:avLst/>
            </a:prstGeom>
            <a:grpFill/>
            <a:ln w="28575">
              <a:noFill/>
              <a:prstDash val="solid"/>
              <a:headEnd type="none" w="med" len="med"/>
              <a:tailEnd type="triangle" w="lg" len="lg"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536433" rtl="0" eaLnBrk="1" latinLnBrk="0" hangingPunct="1">
                <a:defRPr sz="2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536433" rtl="0" eaLnBrk="1" latinLnBrk="0" hangingPunct="1">
                <a:defRPr sz="2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536433" rtl="0" eaLnBrk="1" latinLnBrk="0" hangingPunct="1">
                <a:defRPr sz="2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536433" rtl="0" eaLnBrk="1" latinLnBrk="0" hangingPunct="1">
                <a:defRPr sz="2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536433" rtl="0" eaLnBrk="1" latinLnBrk="0" hangingPunct="1">
                <a:defRPr sz="2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536433" rtl="0" eaLnBrk="1" latinLnBrk="0" hangingPunct="1">
                <a:defRPr sz="2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536433" rtl="0" eaLnBrk="1" latinLnBrk="0" hangingPunct="1">
                <a:defRPr sz="2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536433" rtl="0" eaLnBrk="1" latinLnBrk="0" hangingPunct="1">
                <a:defRPr sz="2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536433" rtl="0" eaLnBrk="1" latinLnBrk="0" hangingPunct="1">
                <a:defRPr sz="2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36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2" b="0" i="0" u="none" strike="noStrike" kern="1200" cap="none" spc="0" normalizeH="0" baseline="0" noProof="0">
                <a:ln>
                  <a:noFill/>
                </a:ln>
                <a:solidFill>
                  <a:srgbClr val="9E2F7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64042FC-F082-8B89-F920-F7086190BF97}"/>
              </a:ext>
            </a:extLst>
          </p:cNvPr>
          <p:cNvGrpSpPr/>
          <p:nvPr/>
        </p:nvGrpSpPr>
        <p:grpSpPr>
          <a:xfrm>
            <a:off x="7457572" y="2776710"/>
            <a:ext cx="2836557" cy="1502940"/>
            <a:chOff x="7457572" y="2776710"/>
            <a:chExt cx="2836557" cy="150294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17DCDB1-297C-6164-68BC-7388403B59B8}"/>
                </a:ext>
              </a:extLst>
            </p:cNvPr>
            <p:cNvGrpSpPr/>
            <p:nvPr/>
          </p:nvGrpSpPr>
          <p:grpSpPr>
            <a:xfrm>
              <a:off x="7457572" y="2776710"/>
              <a:ext cx="2836557" cy="1502940"/>
              <a:chOff x="7485450" y="3020816"/>
              <a:chExt cx="2346261" cy="129105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A91A9F2-19A5-C3D1-BD91-459CE2D60EB3}"/>
                  </a:ext>
                </a:extLst>
              </p:cNvPr>
              <p:cNvSpPr/>
              <p:nvPr/>
            </p:nvSpPr>
            <p:spPr>
              <a:xfrm>
                <a:off x="7485450" y="3020816"/>
                <a:ext cx="208442" cy="1267916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9A2909D-3D37-CF53-963A-5BB2B8A89D23}"/>
                  </a:ext>
                </a:extLst>
              </p:cNvPr>
              <p:cNvSpPr/>
              <p:nvPr/>
            </p:nvSpPr>
            <p:spPr>
              <a:xfrm>
                <a:off x="7746552" y="3030924"/>
                <a:ext cx="432000" cy="1267916"/>
              </a:xfrm>
              <a:prstGeom prst="rect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B0C2309-765E-AE2D-03A3-BF175B1C64D3}"/>
                  </a:ext>
                </a:extLst>
              </p:cNvPr>
              <p:cNvSpPr/>
              <p:nvPr/>
            </p:nvSpPr>
            <p:spPr>
              <a:xfrm>
                <a:off x="9399711" y="3043958"/>
                <a:ext cx="432000" cy="1267916"/>
              </a:xfrm>
              <a:prstGeom prst="rect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976044-3D47-E0AA-004D-63CF378210C4}"/>
                </a:ext>
              </a:extLst>
            </p:cNvPr>
            <p:cNvGrpSpPr/>
            <p:nvPr/>
          </p:nvGrpSpPr>
          <p:grpSpPr>
            <a:xfrm>
              <a:off x="8349944" y="2791143"/>
              <a:ext cx="1368177" cy="1080000"/>
              <a:chOff x="8244941" y="3061531"/>
              <a:chExt cx="1094665" cy="1045784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86696F2-5A2B-78EB-B9AF-8AB74A4D0B00}"/>
                  </a:ext>
                </a:extLst>
              </p:cNvPr>
              <p:cNvGrpSpPr/>
              <p:nvPr/>
            </p:nvGrpSpPr>
            <p:grpSpPr>
              <a:xfrm>
                <a:off x="8245083" y="3567315"/>
                <a:ext cx="1094523" cy="540000"/>
                <a:chOff x="8245083" y="3577706"/>
                <a:chExt cx="1094523" cy="433185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7BCD3EB-1361-B6B8-284C-F6E76A409559}"/>
                    </a:ext>
                  </a:extLst>
                </p:cNvPr>
                <p:cNvSpPr/>
                <p:nvPr/>
              </p:nvSpPr>
              <p:spPr>
                <a:xfrm>
                  <a:off x="8245083" y="3577706"/>
                  <a:ext cx="1094523" cy="4331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D567FB6-F068-5784-C1CF-CE3EBFA8ECA3}"/>
                    </a:ext>
                  </a:extLst>
                </p:cNvPr>
                <p:cNvGrpSpPr/>
                <p:nvPr/>
              </p:nvGrpSpPr>
              <p:grpSpPr>
                <a:xfrm>
                  <a:off x="8703162" y="3600479"/>
                  <a:ext cx="494818" cy="96193"/>
                  <a:chOff x="8692771" y="3600479"/>
                  <a:chExt cx="494818" cy="96193"/>
                </a:xfrm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AF2E9841-FA56-D77C-9DAF-8035F971E9FE}"/>
                      </a:ext>
                    </a:extLst>
                  </p:cNvPr>
                  <p:cNvGrpSpPr/>
                  <p:nvPr/>
                </p:nvGrpSpPr>
                <p:grpSpPr>
                  <a:xfrm>
                    <a:off x="8692771" y="3600479"/>
                    <a:ext cx="317476" cy="96193"/>
                    <a:chOff x="8796681" y="3600479"/>
                    <a:chExt cx="317476" cy="96193"/>
                  </a:xfrm>
                </p:grpSpPr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2E6C2545-7B7B-8A5E-88B9-63B443FCCF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681" y="3600479"/>
                      <a:ext cx="139502" cy="89746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106786F4-F29B-6894-A426-F448153BF3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4655" y="3606926"/>
                      <a:ext cx="139502" cy="89746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55F3B95F-3611-AC1D-B9DB-7FCA942700B5}"/>
                      </a:ext>
                    </a:extLst>
                  </p:cNvPr>
                  <p:cNvSpPr/>
                  <p:nvPr/>
                </p:nvSpPr>
                <p:spPr>
                  <a:xfrm>
                    <a:off x="9048087" y="3603138"/>
                    <a:ext cx="139502" cy="89746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10D171A-0C57-7278-EF1D-45141C6FBFAD}"/>
                  </a:ext>
                </a:extLst>
              </p:cNvPr>
              <p:cNvGrpSpPr/>
              <p:nvPr/>
            </p:nvGrpSpPr>
            <p:grpSpPr>
              <a:xfrm>
                <a:off x="8244941" y="3061531"/>
                <a:ext cx="1094520" cy="468000"/>
                <a:chOff x="8245031" y="3577706"/>
                <a:chExt cx="1094520" cy="433185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EEBC63E-85CD-209B-E15C-A0FA4F82255B}"/>
                    </a:ext>
                  </a:extLst>
                </p:cNvPr>
                <p:cNvSpPr/>
                <p:nvPr/>
              </p:nvSpPr>
              <p:spPr>
                <a:xfrm>
                  <a:off x="8245031" y="3577706"/>
                  <a:ext cx="1094520" cy="4331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E3022428-4195-63EC-DA24-E4E5559B9C3C}"/>
                    </a:ext>
                  </a:extLst>
                </p:cNvPr>
                <p:cNvGrpSpPr/>
                <p:nvPr/>
              </p:nvGrpSpPr>
              <p:grpSpPr>
                <a:xfrm>
                  <a:off x="8703162" y="3600479"/>
                  <a:ext cx="494818" cy="96193"/>
                  <a:chOff x="8692771" y="3600479"/>
                  <a:chExt cx="494818" cy="96193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26972A1F-000C-CF5B-429D-3E2221A3B833}"/>
                      </a:ext>
                    </a:extLst>
                  </p:cNvPr>
                  <p:cNvGrpSpPr/>
                  <p:nvPr/>
                </p:nvGrpSpPr>
                <p:grpSpPr>
                  <a:xfrm>
                    <a:off x="8692771" y="3600479"/>
                    <a:ext cx="317476" cy="96193"/>
                    <a:chOff x="8796681" y="3600479"/>
                    <a:chExt cx="317476" cy="96193"/>
                  </a:xfrm>
                </p:grpSpPr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2522CB55-053B-03D4-EA03-0CACB236F4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681" y="3600479"/>
                      <a:ext cx="139502" cy="89746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F05D51C5-A058-4607-2A07-C37EC20CB6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4655" y="3606926"/>
                      <a:ext cx="139502" cy="89746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4AF07C0D-ED69-B538-6C01-ABBBEA63ECED}"/>
                      </a:ext>
                    </a:extLst>
                  </p:cNvPr>
                  <p:cNvSpPr/>
                  <p:nvPr/>
                </p:nvSpPr>
                <p:spPr>
                  <a:xfrm>
                    <a:off x="9048087" y="3603138"/>
                    <a:ext cx="139502" cy="89746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7291B6-D945-55A4-E58A-DA44FD4FAE59}"/>
                </a:ext>
              </a:extLst>
            </p:cNvPr>
            <p:cNvSpPr/>
            <p:nvPr/>
          </p:nvSpPr>
          <p:spPr>
            <a:xfrm>
              <a:off x="8359454" y="3953094"/>
              <a:ext cx="1368000" cy="290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Graphic 55" descr="Laptop outline">
            <a:extLst>
              <a:ext uri="{FF2B5EF4-FFF2-40B4-BE49-F238E27FC236}">
                <a16:creationId xmlns:a16="http://schemas.microsoft.com/office/drawing/2014/main" id="{3EED5131-2B3A-4D4D-0D47-3A9DEC3D6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64230" y="1307493"/>
            <a:ext cx="5233632" cy="468000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6F53886-B838-1F0A-A5E2-E4B83EC9476C}"/>
              </a:ext>
            </a:extLst>
          </p:cNvPr>
          <p:cNvSpPr/>
          <p:nvPr/>
        </p:nvSpPr>
        <p:spPr>
          <a:xfrm>
            <a:off x="5436168" y="1307493"/>
            <a:ext cx="1816687" cy="884989"/>
          </a:xfrm>
          <a:prstGeom prst="wedgeRoundRectCallout">
            <a:avLst>
              <a:gd name="adj1" fmla="val 57737"/>
              <a:gd name="adj2" fmla="val 102420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DISPLAY SPACE MAXIMISED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6200F4-E211-64FD-DDD4-7A8188E1638F}"/>
              </a:ext>
            </a:extLst>
          </p:cNvPr>
          <p:cNvSpPr txBox="1"/>
          <p:nvPr/>
        </p:nvSpPr>
        <p:spPr>
          <a:xfrm>
            <a:off x="5609476" y="5695105"/>
            <a:ext cx="2639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8630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V3 vs.V4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A413A7-6EDE-D029-9BE5-5AF06B785745}"/>
              </a:ext>
            </a:extLst>
          </p:cNvPr>
          <p:cNvSpPr/>
          <p:nvPr/>
        </p:nvSpPr>
        <p:spPr>
          <a:xfrm>
            <a:off x="3237703" y="2968228"/>
            <a:ext cx="304279" cy="111504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phic 21" descr="Mining tools with solid fill">
            <a:extLst>
              <a:ext uri="{FF2B5EF4-FFF2-40B4-BE49-F238E27FC236}">
                <a16:creationId xmlns:a16="http://schemas.microsoft.com/office/drawing/2014/main" id="{7EAB8639-143B-0804-7542-90696AA8DF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72" y="227618"/>
            <a:ext cx="914400" cy="9144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E1A367C-6494-F12B-1D79-A62EDD9259A9}"/>
              </a:ext>
            </a:extLst>
          </p:cNvPr>
          <p:cNvGrpSpPr/>
          <p:nvPr/>
        </p:nvGrpSpPr>
        <p:grpSpPr>
          <a:xfrm>
            <a:off x="1351510" y="1304030"/>
            <a:ext cx="3688490" cy="2789988"/>
            <a:chOff x="1351510" y="1304030"/>
            <a:chExt cx="3688490" cy="2789988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CA90176-7112-8008-6DB7-757A87018D62}"/>
                </a:ext>
              </a:extLst>
            </p:cNvPr>
            <p:cNvSpPr/>
            <p:nvPr/>
          </p:nvSpPr>
          <p:spPr>
            <a:xfrm>
              <a:off x="1351510" y="2978972"/>
              <a:ext cx="304279" cy="1115046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E0363F5E-95C3-88CC-A743-407E985D35A8}"/>
                </a:ext>
              </a:extLst>
            </p:cNvPr>
            <p:cNvSpPr/>
            <p:nvPr/>
          </p:nvSpPr>
          <p:spPr>
            <a:xfrm>
              <a:off x="3223313" y="1307493"/>
              <a:ext cx="1816687" cy="884989"/>
            </a:xfrm>
            <a:prstGeom prst="wedgeRoundRectCallout">
              <a:avLst>
                <a:gd name="adj1" fmla="val -147601"/>
                <a:gd name="adj2" fmla="val 139992"/>
                <a:gd name="adj3" fmla="val 1666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NAVIGATION</a:t>
              </a:r>
            </a:p>
          </p:txBody>
        </p:sp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3A027A96-F722-68D3-4743-BA1986394E7F}"/>
                </a:ext>
              </a:extLst>
            </p:cNvPr>
            <p:cNvSpPr/>
            <p:nvPr/>
          </p:nvSpPr>
          <p:spPr>
            <a:xfrm>
              <a:off x="3215841" y="1304030"/>
              <a:ext cx="1816687" cy="884989"/>
            </a:xfrm>
            <a:prstGeom prst="wedgeRoundRectCallout">
              <a:avLst>
                <a:gd name="adj1" fmla="val -41786"/>
                <a:gd name="adj2" fmla="val 162301"/>
                <a:gd name="adj3" fmla="val 1666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EMPTY SPACE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BA916F2C-AC01-B2AD-67C7-41A71F643A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CCA15D37-B50C-5E80-9D81-4D1C6FEE9315}"/>
              </a:ext>
            </a:extLst>
          </p:cNvPr>
          <p:cNvSpPr/>
          <p:nvPr/>
        </p:nvSpPr>
        <p:spPr>
          <a:xfrm>
            <a:off x="5555630" y="3313475"/>
            <a:ext cx="4075298" cy="11064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191CE14A-F137-B703-4346-15CED00025D8}"/>
              </a:ext>
            </a:extLst>
          </p:cNvPr>
          <p:cNvSpPr txBox="1">
            <a:spLocks/>
          </p:cNvSpPr>
          <p:nvPr/>
        </p:nvSpPr>
        <p:spPr>
          <a:xfrm>
            <a:off x="9000776" y="192610"/>
            <a:ext cx="3057834" cy="51954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glow rad="508000">
              <a:schemeClr val="bg1">
                <a:alpha val="90000"/>
              </a:schemeClr>
            </a:glo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E5F73"/>
                </a:solidFill>
              </a:rPr>
              <a:t>V4 Screenshot</a:t>
            </a:r>
          </a:p>
        </p:txBody>
      </p:sp>
    </p:spTree>
    <p:extLst>
      <p:ext uri="{BB962C8B-B14F-4D97-AF65-F5344CB8AC3E}">
        <p14:creationId xmlns:p14="http://schemas.microsoft.com/office/powerpoint/2010/main" val="1487771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F1B36-B02C-0C69-F89B-AF00593BB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873D0-F175-27C7-703D-8B192B834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88EAA-A96E-A211-D5D3-5A51A8390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4737A25F-6764-5462-FE13-280378946D76}"/>
              </a:ext>
            </a:extLst>
          </p:cNvPr>
          <p:cNvSpPr txBox="1">
            <a:spLocks/>
          </p:cNvSpPr>
          <p:nvPr/>
        </p:nvSpPr>
        <p:spPr>
          <a:xfrm>
            <a:off x="9000776" y="192610"/>
            <a:ext cx="3057834" cy="51954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glow rad="508000">
              <a:schemeClr val="bg1">
                <a:alpha val="90000"/>
              </a:schemeClr>
            </a:glo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E5F73"/>
                </a:solidFill>
              </a:rPr>
              <a:t>V3 Screenshot</a:t>
            </a:r>
          </a:p>
        </p:txBody>
      </p:sp>
    </p:spTree>
    <p:extLst>
      <p:ext uri="{BB962C8B-B14F-4D97-AF65-F5344CB8AC3E}">
        <p14:creationId xmlns:p14="http://schemas.microsoft.com/office/powerpoint/2010/main" val="1107249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F1B36-B02C-0C69-F89B-AF00593BB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873D0-F175-27C7-703D-8B192B834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88EAA-A96E-A211-D5D3-5A51A8390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73DAB14-713C-5B4A-29C8-375063232991}"/>
              </a:ext>
            </a:extLst>
          </p:cNvPr>
          <p:cNvSpPr/>
          <p:nvPr/>
        </p:nvSpPr>
        <p:spPr>
          <a:xfrm>
            <a:off x="9720072" y="4327335"/>
            <a:ext cx="1106424" cy="11064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0DDA9B9-D4A7-812E-2257-81D803872702}"/>
              </a:ext>
            </a:extLst>
          </p:cNvPr>
          <p:cNvSpPr txBox="1">
            <a:spLocks/>
          </p:cNvSpPr>
          <p:nvPr/>
        </p:nvSpPr>
        <p:spPr>
          <a:xfrm>
            <a:off x="9000776" y="192610"/>
            <a:ext cx="3057834" cy="51954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glow rad="508000">
              <a:schemeClr val="bg1">
                <a:alpha val="90000"/>
              </a:schemeClr>
            </a:glo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E5F73"/>
                </a:solidFill>
              </a:rPr>
              <a:t>V3 Screenshot</a:t>
            </a:r>
          </a:p>
        </p:txBody>
      </p:sp>
    </p:spTree>
    <p:extLst>
      <p:ext uri="{BB962C8B-B14F-4D97-AF65-F5344CB8AC3E}">
        <p14:creationId xmlns:p14="http://schemas.microsoft.com/office/powerpoint/2010/main" val="250861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0C2AF7D5-D46E-B71D-888C-9F5EDF8D6CA9}"/>
              </a:ext>
            </a:extLst>
          </p:cNvPr>
          <p:cNvSpPr/>
          <p:nvPr/>
        </p:nvSpPr>
        <p:spPr>
          <a:xfrm>
            <a:off x="0" y="0"/>
            <a:ext cx="52628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16A038D-055F-D5CE-8C01-E4BB61027943}"/>
              </a:ext>
            </a:extLst>
          </p:cNvPr>
          <p:cNvGrpSpPr/>
          <p:nvPr/>
        </p:nvGrpSpPr>
        <p:grpSpPr>
          <a:xfrm>
            <a:off x="514100" y="2446258"/>
            <a:ext cx="3920718" cy="3505979"/>
            <a:chOff x="928819" y="2585592"/>
            <a:chExt cx="1686815" cy="1686815"/>
          </a:xfrm>
          <a:solidFill>
            <a:schemeClr val="bg1"/>
          </a:solidFill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AAC494C-0479-0AA1-8CC6-A56E1ADC5D18}"/>
                </a:ext>
              </a:extLst>
            </p:cNvPr>
            <p:cNvGrpSpPr/>
            <p:nvPr/>
          </p:nvGrpSpPr>
          <p:grpSpPr>
            <a:xfrm>
              <a:off x="928819" y="2585592"/>
              <a:ext cx="1686815" cy="1686815"/>
              <a:chOff x="928819" y="2585592"/>
              <a:chExt cx="1686815" cy="1686815"/>
            </a:xfrm>
            <a:grpFill/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76284680-EB68-5027-D49C-D652388D873A}"/>
                  </a:ext>
                </a:extLst>
              </p:cNvPr>
              <p:cNvGrpSpPr/>
              <p:nvPr/>
            </p:nvGrpSpPr>
            <p:grpSpPr>
              <a:xfrm>
                <a:off x="928819" y="2585592"/>
                <a:ext cx="1686815" cy="1686815"/>
                <a:chOff x="928819" y="2585592"/>
                <a:chExt cx="1686815" cy="1686815"/>
              </a:xfrm>
              <a:grpFill/>
            </p:grpSpPr>
            <p:pic>
              <p:nvPicPr>
                <p:cNvPr id="59" name="Graphic 55" descr="Laptop outline">
                  <a:extLst>
                    <a:ext uri="{FF2B5EF4-FFF2-40B4-BE49-F238E27FC236}">
                      <a16:creationId xmlns:a16="http://schemas.microsoft.com/office/drawing/2014/main" id="{898B6FFB-F9F2-D95B-D317-5746718E00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8819" y="2585592"/>
                  <a:ext cx="1686815" cy="1686815"/>
                </a:xfrm>
                <a:prstGeom prst="rect">
                  <a:avLst/>
                </a:prstGeom>
              </p:spPr>
            </p:pic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B8E31C26-F294-627F-831E-56DB81874ABF}"/>
                    </a:ext>
                  </a:extLst>
                </p:cNvPr>
                <p:cNvGrpSpPr/>
                <p:nvPr/>
              </p:nvGrpSpPr>
              <p:grpSpPr>
                <a:xfrm>
                  <a:off x="1324692" y="3093850"/>
                  <a:ext cx="700976" cy="130288"/>
                  <a:chOff x="1324692" y="3093850"/>
                  <a:chExt cx="700976" cy="130288"/>
                </a:xfrm>
                <a:grpFill/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E8CFE72F-8882-4737-6CAC-7F307CA5E4D4}"/>
                      </a:ext>
                    </a:extLst>
                  </p:cNvPr>
                  <p:cNvSpPr/>
                  <p:nvPr/>
                </p:nvSpPr>
                <p:spPr>
                  <a:xfrm>
                    <a:off x="1324692" y="3097800"/>
                    <a:ext cx="126000" cy="126000"/>
                  </a:xfrm>
                  <a:prstGeom prst="rect">
                    <a:avLst/>
                  </a:prstGeom>
                  <a:grpFill/>
                  <a:ln w="28575">
                    <a:noFill/>
                    <a:prstDash val="solid"/>
                    <a:headEnd type="none" w="med" len="med"/>
                    <a:tailEnd type="triangle" w="lg" len="lg"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36433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72866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9298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45731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82164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218597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755029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91462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53643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11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E2F7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3A6F870A-7BD3-0501-DF65-9CFF00E1E616}"/>
                      </a:ext>
                    </a:extLst>
                  </p:cNvPr>
                  <p:cNvSpPr/>
                  <p:nvPr/>
                </p:nvSpPr>
                <p:spPr>
                  <a:xfrm>
                    <a:off x="1465682" y="3093850"/>
                    <a:ext cx="126000" cy="126000"/>
                  </a:xfrm>
                  <a:prstGeom prst="rect">
                    <a:avLst/>
                  </a:prstGeom>
                  <a:grpFill/>
                  <a:ln w="28575">
                    <a:noFill/>
                    <a:prstDash val="solid"/>
                    <a:headEnd type="none" w="med" len="med"/>
                    <a:tailEnd type="triangle" w="lg" len="lg"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36433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72866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9298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45731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82164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218597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755029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91462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53643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11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E2F7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B8F62B94-4295-FB73-C3A8-267DAD21650F}"/>
                      </a:ext>
                    </a:extLst>
                  </p:cNvPr>
                  <p:cNvSpPr/>
                  <p:nvPr/>
                </p:nvSpPr>
                <p:spPr>
                  <a:xfrm>
                    <a:off x="1606672" y="3098138"/>
                    <a:ext cx="126000" cy="126000"/>
                  </a:xfrm>
                  <a:prstGeom prst="rect">
                    <a:avLst/>
                  </a:prstGeom>
                  <a:grpFill/>
                  <a:ln w="28575">
                    <a:noFill/>
                    <a:prstDash val="solid"/>
                    <a:headEnd type="none" w="med" len="med"/>
                    <a:tailEnd type="triangle" w="lg" len="lg"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36433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72866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9298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45731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82164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218597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755029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91462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53643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11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E2F7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4316EB0D-CEEE-C13C-7C01-355E8300B4BD}"/>
                      </a:ext>
                    </a:extLst>
                  </p:cNvPr>
                  <p:cNvSpPr/>
                  <p:nvPr/>
                </p:nvSpPr>
                <p:spPr>
                  <a:xfrm>
                    <a:off x="1747662" y="3093850"/>
                    <a:ext cx="126000" cy="126000"/>
                  </a:xfrm>
                  <a:prstGeom prst="rect">
                    <a:avLst/>
                  </a:prstGeom>
                  <a:grpFill/>
                  <a:ln w="28575">
                    <a:noFill/>
                    <a:prstDash val="solid"/>
                    <a:headEnd type="none" w="med" len="med"/>
                    <a:tailEnd type="triangle" w="lg" len="lg"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36433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72866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9298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45731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82164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218597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755029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91462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53643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11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E2F7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1CE82D44-2331-0CFC-DF7A-32A0825B5BB3}"/>
                      </a:ext>
                    </a:extLst>
                  </p:cNvPr>
                  <p:cNvSpPr/>
                  <p:nvPr/>
                </p:nvSpPr>
                <p:spPr>
                  <a:xfrm>
                    <a:off x="1899668" y="3093850"/>
                    <a:ext cx="126000" cy="126000"/>
                  </a:xfrm>
                  <a:prstGeom prst="rect">
                    <a:avLst/>
                  </a:prstGeom>
                  <a:grpFill/>
                  <a:ln w="28575">
                    <a:noFill/>
                    <a:prstDash val="solid"/>
                    <a:headEnd type="none" w="med" len="med"/>
                    <a:tailEnd type="triangle" w="lg" len="lg"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36433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72866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9298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45731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82164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218597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755029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91462" algn="l" defTabSz="536433" rtl="0" eaLnBrk="1" latinLnBrk="0" hangingPunct="1">
                      <a:defRPr sz="211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53643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11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E2F7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1DFCC5E-3C5E-9713-39C1-DCE2F8BE7294}"/>
                  </a:ext>
                </a:extLst>
              </p:cNvPr>
              <p:cNvSpPr/>
              <p:nvPr/>
            </p:nvSpPr>
            <p:spPr>
              <a:xfrm>
                <a:off x="1336672" y="3453668"/>
                <a:ext cx="864000" cy="36000"/>
              </a:xfrm>
              <a:prstGeom prst="rect">
                <a:avLst/>
              </a:prstGeom>
              <a:grpFill/>
              <a:ln w="28575">
                <a:noFill/>
                <a:prstDash val="solid"/>
                <a:headEnd type="none" w="med" len="med"/>
                <a:tailEnd type="triangle" w="lg" len="lg"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433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72866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9298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45731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82164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18597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55029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91462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364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12" b="0" i="0" u="none" strike="noStrike" kern="1200" cap="none" spc="0" normalizeH="0" baseline="0" noProof="0">
                  <a:ln>
                    <a:noFill/>
                  </a:ln>
                  <a:solidFill>
                    <a:srgbClr val="9E2F7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DA9046E-E28F-786D-0EA1-26F1C72C41FA}"/>
                  </a:ext>
                </a:extLst>
              </p:cNvPr>
              <p:cNvSpPr/>
              <p:nvPr/>
            </p:nvSpPr>
            <p:spPr>
              <a:xfrm>
                <a:off x="1336672" y="3294918"/>
                <a:ext cx="864000" cy="72000"/>
              </a:xfrm>
              <a:prstGeom prst="rect">
                <a:avLst/>
              </a:prstGeom>
              <a:grpFill/>
              <a:ln w="28575">
                <a:noFill/>
                <a:prstDash val="solid"/>
                <a:headEnd type="none" w="med" len="med"/>
                <a:tailEnd type="triangle" w="lg" len="lg"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433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72866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9298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45731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82164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18597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55029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91462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364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12" b="0" i="0" u="none" strike="noStrike" kern="1200" cap="none" spc="0" normalizeH="0" baseline="0" noProof="0">
                  <a:ln>
                    <a:noFill/>
                  </a:ln>
                  <a:solidFill>
                    <a:srgbClr val="9E2F7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7A94968-544E-883B-8B18-70EEA08524B0}"/>
                  </a:ext>
                </a:extLst>
              </p:cNvPr>
              <p:cNvSpPr/>
              <p:nvPr/>
            </p:nvSpPr>
            <p:spPr>
              <a:xfrm>
                <a:off x="1326967" y="3400494"/>
                <a:ext cx="864000" cy="36000"/>
              </a:xfrm>
              <a:prstGeom prst="rect">
                <a:avLst/>
              </a:prstGeom>
              <a:grpFill/>
              <a:ln w="28575">
                <a:noFill/>
                <a:prstDash val="solid"/>
                <a:headEnd type="none" w="med" len="med"/>
                <a:tailEnd type="triangle" w="lg" len="lg"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433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72866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9298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45731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82164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18597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55029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91462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364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12" b="0" i="0" u="none" strike="noStrike" kern="1200" cap="none" spc="0" normalizeH="0" baseline="0" noProof="0">
                  <a:ln>
                    <a:noFill/>
                  </a:ln>
                  <a:solidFill>
                    <a:srgbClr val="9E2F7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73CB848-E05D-58C9-972F-B1AE624B9C04}"/>
                </a:ext>
              </a:extLst>
            </p:cNvPr>
            <p:cNvSpPr/>
            <p:nvPr/>
          </p:nvSpPr>
          <p:spPr>
            <a:xfrm>
              <a:off x="1321169" y="3237057"/>
              <a:ext cx="864000" cy="36000"/>
            </a:xfrm>
            <a:prstGeom prst="rect">
              <a:avLst/>
            </a:prstGeom>
            <a:grpFill/>
            <a:ln w="28575">
              <a:noFill/>
              <a:prstDash val="solid"/>
              <a:headEnd type="none" w="med" len="med"/>
              <a:tailEnd type="triangle" w="lg" len="lg"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536433" rtl="0" eaLnBrk="1" latinLnBrk="0" hangingPunct="1">
                <a:defRPr sz="2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433" algn="l" defTabSz="536433" rtl="0" eaLnBrk="1" latinLnBrk="0" hangingPunct="1">
                <a:defRPr sz="2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72866" algn="l" defTabSz="536433" rtl="0" eaLnBrk="1" latinLnBrk="0" hangingPunct="1">
                <a:defRPr sz="2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9298" algn="l" defTabSz="536433" rtl="0" eaLnBrk="1" latinLnBrk="0" hangingPunct="1">
                <a:defRPr sz="2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45731" algn="l" defTabSz="536433" rtl="0" eaLnBrk="1" latinLnBrk="0" hangingPunct="1">
                <a:defRPr sz="2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82164" algn="l" defTabSz="536433" rtl="0" eaLnBrk="1" latinLnBrk="0" hangingPunct="1">
                <a:defRPr sz="2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18597" algn="l" defTabSz="536433" rtl="0" eaLnBrk="1" latinLnBrk="0" hangingPunct="1">
                <a:defRPr sz="2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55029" algn="l" defTabSz="536433" rtl="0" eaLnBrk="1" latinLnBrk="0" hangingPunct="1">
                <a:defRPr sz="2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91462" algn="l" defTabSz="536433" rtl="0" eaLnBrk="1" latinLnBrk="0" hangingPunct="1">
                <a:defRPr sz="2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36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2" b="0" i="0" u="none" strike="noStrike" kern="1200" cap="none" spc="0" normalizeH="0" baseline="0" noProof="0">
                <a:ln>
                  <a:noFill/>
                </a:ln>
                <a:solidFill>
                  <a:srgbClr val="9E2F7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16BD1BD-3A1F-245D-6FA3-3E80FA300F69}"/>
              </a:ext>
            </a:extLst>
          </p:cNvPr>
          <p:cNvGrpSpPr/>
          <p:nvPr/>
        </p:nvGrpSpPr>
        <p:grpSpPr>
          <a:xfrm>
            <a:off x="7457572" y="3269217"/>
            <a:ext cx="2836557" cy="1502940"/>
            <a:chOff x="7457572" y="2776710"/>
            <a:chExt cx="2836557" cy="150294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2003C39-7BE1-5936-CFF7-AFF61212AD0F}"/>
                </a:ext>
              </a:extLst>
            </p:cNvPr>
            <p:cNvGrpSpPr/>
            <p:nvPr/>
          </p:nvGrpSpPr>
          <p:grpSpPr>
            <a:xfrm>
              <a:off x="7457572" y="2776710"/>
              <a:ext cx="2836557" cy="1502940"/>
              <a:chOff x="7485450" y="3020816"/>
              <a:chExt cx="2346261" cy="1291058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D2A79D4-EA39-755A-BDDE-B7405ABDF601}"/>
                  </a:ext>
                </a:extLst>
              </p:cNvPr>
              <p:cNvSpPr/>
              <p:nvPr/>
            </p:nvSpPr>
            <p:spPr>
              <a:xfrm>
                <a:off x="7485450" y="3020816"/>
                <a:ext cx="208442" cy="1267916"/>
              </a:xfrm>
              <a:prstGeom prst="rect">
                <a:avLst/>
              </a:prstGeom>
              <a:solidFill>
                <a:srgbClr val="787979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D218B32-A479-171B-4BB5-9C0B2E701AE0}"/>
                  </a:ext>
                </a:extLst>
              </p:cNvPr>
              <p:cNvSpPr/>
              <p:nvPr/>
            </p:nvSpPr>
            <p:spPr>
              <a:xfrm>
                <a:off x="7746552" y="3030924"/>
                <a:ext cx="432000" cy="126791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787979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9DFB317-893A-8246-07AC-B22A651089A2}"/>
                  </a:ext>
                </a:extLst>
              </p:cNvPr>
              <p:cNvSpPr/>
              <p:nvPr/>
            </p:nvSpPr>
            <p:spPr>
              <a:xfrm>
                <a:off x="9399711" y="3043958"/>
                <a:ext cx="432000" cy="126791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787979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DF21EC3-295A-83EF-9082-FD25D7EA867F}"/>
                </a:ext>
              </a:extLst>
            </p:cNvPr>
            <p:cNvGrpSpPr/>
            <p:nvPr/>
          </p:nvGrpSpPr>
          <p:grpSpPr>
            <a:xfrm>
              <a:off x="8349944" y="2791143"/>
              <a:ext cx="1368177" cy="1080000"/>
              <a:chOff x="8244941" y="3061531"/>
              <a:chExt cx="1094665" cy="1045784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0F989CAC-537C-55FE-09CF-0993200AEB46}"/>
                  </a:ext>
                </a:extLst>
              </p:cNvPr>
              <p:cNvGrpSpPr/>
              <p:nvPr/>
            </p:nvGrpSpPr>
            <p:grpSpPr>
              <a:xfrm>
                <a:off x="8245083" y="3567315"/>
                <a:ext cx="1094523" cy="540000"/>
                <a:chOff x="8245083" y="3577706"/>
                <a:chExt cx="1094523" cy="433185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FA457EEB-9803-E89E-9BA0-09EF6F96F433}"/>
                    </a:ext>
                  </a:extLst>
                </p:cNvPr>
                <p:cNvSpPr/>
                <p:nvPr/>
              </p:nvSpPr>
              <p:spPr>
                <a:xfrm>
                  <a:off x="8245083" y="3577706"/>
                  <a:ext cx="1094523" cy="433185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787979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065AE7EA-A72E-B991-6235-41443C67B38B}"/>
                    </a:ext>
                  </a:extLst>
                </p:cNvPr>
                <p:cNvGrpSpPr/>
                <p:nvPr/>
              </p:nvGrpSpPr>
              <p:grpSpPr>
                <a:xfrm>
                  <a:off x="8703162" y="3600479"/>
                  <a:ext cx="494818" cy="96193"/>
                  <a:chOff x="8692771" y="3600479"/>
                  <a:chExt cx="494818" cy="96193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72F3C10F-6D48-6A50-BA9E-0597B6E3F3DB}"/>
                      </a:ext>
                    </a:extLst>
                  </p:cNvPr>
                  <p:cNvGrpSpPr/>
                  <p:nvPr/>
                </p:nvGrpSpPr>
                <p:grpSpPr>
                  <a:xfrm>
                    <a:off x="8692771" y="3600479"/>
                    <a:ext cx="317476" cy="96193"/>
                    <a:chOff x="8796681" y="3600479"/>
                    <a:chExt cx="317476" cy="96193"/>
                  </a:xfrm>
                </p:grpSpPr>
                <p:sp>
                  <p:nvSpPr>
                    <p:cNvPr id="85" name="Rectangle 84">
                      <a:extLst>
                        <a:ext uri="{FF2B5EF4-FFF2-40B4-BE49-F238E27FC236}">
                          <a16:creationId xmlns:a16="http://schemas.microsoft.com/office/drawing/2014/main" id="{2987B00E-BDA5-C362-9044-E8D913F3C1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681" y="3600479"/>
                      <a:ext cx="139502" cy="89746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12700" cap="flat" cmpd="sng" algn="ctr">
                      <a:solidFill>
                        <a:srgbClr val="047BC1">
                          <a:shade val="1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" name="Rectangle 85">
                      <a:extLst>
                        <a:ext uri="{FF2B5EF4-FFF2-40B4-BE49-F238E27FC236}">
                          <a16:creationId xmlns:a16="http://schemas.microsoft.com/office/drawing/2014/main" id="{C0FB1540-AF3A-CB35-B18D-D5136BFD89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4655" y="3606926"/>
                      <a:ext cx="139502" cy="89746"/>
                    </a:xfrm>
                    <a:prstGeom prst="rect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12700" cap="flat" cmpd="sng" algn="ctr">
                      <a:solidFill>
                        <a:srgbClr val="047BC1">
                          <a:shade val="1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75842DC3-0AFD-8561-BBC5-A1B5764D29A9}"/>
                      </a:ext>
                    </a:extLst>
                  </p:cNvPr>
                  <p:cNvSpPr/>
                  <p:nvPr/>
                </p:nvSpPr>
                <p:spPr>
                  <a:xfrm>
                    <a:off x="9048087" y="3603138"/>
                    <a:ext cx="139502" cy="89746"/>
                  </a:xfrm>
                  <a:prstGeom prst="rect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12700" cap="flat" cmpd="sng" algn="ctr">
                    <a:solidFill>
                      <a:srgbClr val="047BC1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F6DDE350-818F-B9B7-02F8-AF79499B9DEA}"/>
                  </a:ext>
                </a:extLst>
              </p:cNvPr>
              <p:cNvGrpSpPr/>
              <p:nvPr/>
            </p:nvGrpSpPr>
            <p:grpSpPr>
              <a:xfrm>
                <a:off x="8244941" y="3061531"/>
                <a:ext cx="1094520" cy="468000"/>
                <a:chOff x="8245031" y="3577706"/>
                <a:chExt cx="1094520" cy="433185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7F37DEF2-6A86-C9E2-3251-C3C6BD910224}"/>
                    </a:ext>
                  </a:extLst>
                </p:cNvPr>
                <p:cNvSpPr/>
                <p:nvPr/>
              </p:nvSpPr>
              <p:spPr>
                <a:xfrm>
                  <a:off x="8245031" y="3577706"/>
                  <a:ext cx="1094520" cy="433185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787979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00FDB888-F9B1-B985-B288-2531AB92CE58}"/>
                    </a:ext>
                  </a:extLst>
                </p:cNvPr>
                <p:cNvGrpSpPr/>
                <p:nvPr/>
              </p:nvGrpSpPr>
              <p:grpSpPr>
                <a:xfrm>
                  <a:off x="8703162" y="3600479"/>
                  <a:ext cx="494818" cy="96193"/>
                  <a:chOff x="8692771" y="3600479"/>
                  <a:chExt cx="494818" cy="96193"/>
                </a:xfrm>
              </p:grpSpPr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1D2846F5-755A-E019-EC11-7140620492F8}"/>
                      </a:ext>
                    </a:extLst>
                  </p:cNvPr>
                  <p:cNvGrpSpPr/>
                  <p:nvPr/>
                </p:nvGrpSpPr>
                <p:grpSpPr>
                  <a:xfrm>
                    <a:off x="8692771" y="3600479"/>
                    <a:ext cx="317476" cy="96193"/>
                    <a:chOff x="8796681" y="3600479"/>
                    <a:chExt cx="317476" cy="96193"/>
                  </a:xfrm>
                </p:grpSpPr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C385D1F5-B1FB-2411-C102-BD77727274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681" y="3600479"/>
                      <a:ext cx="139502" cy="89746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12700" cap="flat" cmpd="sng" algn="ctr">
                      <a:solidFill>
                        <a:srgbClr val="047BC1">
                          <a:shade val="1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013FCDC4-6E74-2F4C-C5AA-EDCD6308BF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4655" y="3606926"/>
                      <a:ext cx="139502" cy="89746"/>
                    </a:xfrm>
                    <a:prstGeom prst="rect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12700" cap="flat" cmpd="sng" algn="ctr">
                      <a:solidFill>
                        <a:srgbClr val="047BC1">
                          <a:shade val="1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4704089A-711C-62FA-0274-DE85C29BADD3}"/>
                      </a:ext>
                    </a:extLst>
                  </p:cNvPr>
                  <p:cNvSpPr/>
                  <p:nvPr/>
                </p:nvSpPr>
                <p:spPr>
                  <a:xfrm>
                    <a:off x="9048087" y="3603138"/>
                    <a:ext cx="139502" cy="89746"/>
                  </a:xfrm>
                  <a:prstGeom prst="rect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12700" cap="flat" cmpd="sng" algn="ctr">
                    <a:solidFill>
                      <a:srgbClr val="047BC1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95B9A2B-CB0D-3767-3058-CD480A471F73}"/>
                </a:ext>
              </a:extLst>
            </p:cNvPr>
            <p:cNvSpPr/>
            <p:nvPr/>
          </p:nvSpPr>
          <p:spPr>
            <a:xfrm>
              <a:off x="8359454" y="3953094"/>
              <a:ext cx="1368000" cy="290601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787979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0" name="Graphic 55" descr="Laptop outline">
            <a:extLst>
              <a:ext uri="{FF2B5EF4-FFF2-40B4-BE49-F238E27FC236}">
                <a16:creationId xmlns:a16="http://schemas.microsoft.com/office/drawing/2014/main" id="{4D5DBB61-53C1-9A92-3AE9-C38506227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4230" y="1800000"/>
            <a:ext cx="5233632" cy="4680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58EB6DFE-CA4C-4458-AF32-19CEA0C5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852055"/>
            <a:ext cx="8636085" cy="51954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V3 v V4</a:t>
            </a:r>
          </a:p>
        </p:txBody>
      </p:sp>
    </p:spTree>
    <p:extLst>
      <p:ext uri="{BB962C8B-B14F-4D97-AF65-F5344CB8AC3E}">
        <p14:creationId xmlns:p14="http://schemas.microsoft.com/office/powerpoint/2010/main" val="2005535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5083-D678-000B-6B71-CD481921B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A04D1-63F6-1699-EE0C-1905376DE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F74E6A-9973-3EB4-C5E4-8444994B8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BCE9875-D676-859E-330D-54C259F6EC56}"/>
              </a:ext>
            </a:extLst>
          </p:cNvPr>
          <p:cNvSpPr txBox="1">
            <a:spLocks/>
          </p:cNvSpPr>
          <p:nvPr/>
        </p:nvSpPr>
        <p:spPr>
          <a:xfrm>
            <a:off x="9000776" y="192610"/>
            <a:ext cx="3057834" cy="51954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glow rad="508000">
              <a:schemeClr val="bg1">
                <a:alpha val="90000"/>
              </a:schemeClr>
            </a:glo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E5F73"/>
                </a:solidFill>
              </a:rPr>
              <a:t>V3 Screenshot</a:t>
            </a:r>
          </a:p>
        </p:txBody>
      </p:sp>
    </p:spTree>
    <p:extLst>
      <p:ext uri="{BB962C8B-B14F-4D97-AF65-F5344CB8AC3E}">
        <p14:creationId xmlns:p14="http://schemas.microsoft.com/office/powerpoint/2010/main" val="2096709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A50B-3EEE-CD6B-37F1-E03A410B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1BEF0-5C63-C334-92CB-B363AFDB5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1A2EF-C3CB-655C-0ADE-B822DE6B5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AFE012EA-1946-1EAB-7F2D-743E4220290C}"/>
              </a:ext>
            </a:extLst>
          </p:cNvPr>
          <p:cNvSpPr txBox="1">
            <a:spLocks/>
          </p:cNvSpPr>
          <p:nvPr/>
        </p:nvSpPr>
        <p:spPr>
          <a:xfrm>
            <a:off x="9000776" y="192610"/>
            <a:ext cx="3057834" cy="51954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glow rad="508000">
              <a:schemeClr val="bg1">
                <a:alpha val="90000"/>
              </a:schemeClr>
            </a:glo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E5F73"/>
                </a:solidFill>
              </a:rPr>
              <a:t>V4 Screenshot</a:t>
            </a:r>
          </a:p>
        </p:txBody>
      </p:sp>
    </p:spTree>
    <p:extLst>
      <p:ext uri="{BB962C8B-B14F-4D97-AF65-F5344CB8AC3E}">
        <p14:creationId xmlns:p14="http://schemas.microsoft.com/office/powerpoint/2010/main" val="2974065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A50B-3EEE-CD6B-37F1-E03A410B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1BEF0-5C63-C334-92CB-B363AFDB5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1A2EF-C3CB-655C-0ADE-B822DE6B5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B2905A6-5FDB-B2D9-9924-17E43F649E89}"/>
              </a:ext>
            </a:extLst>
          </p:cNvPr>
          <p:cNvSpPr/>
          <p:nvPr/>
        </p:nvSpPr>
        <p:spPr>
          <a:xfrm>
            <a:off x="3502152" y="1670368"/>
            <a:ext cx="1106424" cy="11064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F934ACB-9206-6224-D795-A31A9A114216}"/>
              </a:ext>
            </a:extLst>
          </p:cNvPr>
          <p:cNvSpPr txBox="1">
            <a:spLocks/>
          </p:cNvSpPr>
          <p:nvPr/>
        </p:nvSpPr>
        <p:spPr>
          <a:xfrm>
            <a:off x="9000776" y="192610"/>
            <a:ext cx="3057834" cy="51954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glow rad="508000">
              <a:schemeClr val="bg1">
                <a:alpha val="90000"/>
              </a:schemeClr>
            </a:glo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E5F73"/>
                </a:solidFill>
              </a:rPr>
              <a:t>V4 Screenshot</a:t>
            </a:r>
          </a:p>
        </p:txBody>
      </p:sp>
    </p:spTree>
    <p:extLst>
      <p:ext uri="{BB962C8B-B14F-4D97-AF65-F5344CB8AC3E}">
        <p14:creationId xmlns:p14="http://schemas.microsoft.com/office/powerpoint/2010/main" val="3100758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58315-CD41-FBF6-621B-2FC806D39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40521-7957-F05B-0425-359A58000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2E719-5A08-0674-52A0-A44734370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0AB51875-1B30-8982-4036-949A10A10041}"/>
              </a:ext>
            </a:extLst>
          </p:cNvPr>
          <p:cNvSpPr txBox="1">
            <a:spLocks/>
          </p:cNvSpPr>
          <p:nvPr/>
        </p:nvSpPr>
        <p:spPr>
          <a:xfrm>
            <a:off x="9000776" y="192610"/>
            <a:ext cx="3057834" cy="51954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glow rad="508000">
              <a:schemeClr val="bg1">
                <a:alpha val="90000"/>
              </a:schemeClr>
            </a:glo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E5F73"/>
                </a:solidFill>
              </a:rPr>
              <a:t>V4 Screenshot</a:t>
            </a:r>
          </a:p>
        </p:txBody>
      </p:sp>
    </p:spTree>
    <p:extLst>
      <p:ext uri="{BB962C8B-B14F-4D97-AF65-F5344CB8AC3E}">
        <p14:creationId xmlns:p14="http://schemas.microsoft.com/office/powerpoint/2010/main" val="27402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0C2AF7D5-D46E-B71D-888C-9F5EDF8D6CA9}"/>
              </a:ext>
            </a:extLst>
          </p:cNvPr>
          <p:cNvSpPr/>
          <p:nvPr/>
        </p:nvSpPr>
        <p:spPr>
          <a:xfrm>
            <a:off x="0" y="0"/>
            <a:ext cx="52628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A2A199-2237-2FA7-AED5-A3C579226DDE}"/>
              </a:ext>
            </a:extLst>
          </p:cNvPr>
          <p:cNvGrpSpPr/>
          <p:nvPr/>
        </p:nvGrpSpPr>
        <p:grpSpPr>
          <a:xfrm>
            <a:off x="514100" y="1800000"/>
            <a:ext cx="10983762" cy="4683463"/>
            <a:chOff x="514100" y="1304030"/>
            <a:chExt cx="10983762" cy="468346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871A4C6-B31E-A529-980A-2EFEB05ED51D}"/>
                </a:ext>
              </a:extLst>
            </p:cNvPr>
            <p:cNvGrpSpPr/>
            <p:nvPr/>
          </p:nvGrpSpPr>
          <p:grpSpPr>
            <a:xfrm>
              <a:off x="514100" y="1953751"/>
              <a:ext cx="3920718" cy="3505979"/>
              <a:chOff x="928819" y="2585592"/>
              <a:chExt cx="1686815" cy="1686815"/>
            </a:xfrm>
            <a:solidFill>
              <a:schemeClr val="bg1"/>
            </a:solidFill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C1CD7C3-2386-8C54-2B34-3D1D7018EFB7}"/>
                  </a:ext>
                </a:extLst>
              </p:cNvPr>
              <p:cNvGrpSpPr/>
              <p:nvPr/>
            </p:nvGrpSpPr>
            <p:grpSpPr>
              <a:xfrm>
                <a:off x="928819" y="2585592"/>
                <a:ext cx="1686815" cy="1686815"/>
                <a:chOff x="928819" y="2585592"/>
                <a:chExt cx="1686815" cy="1686815"/>
              </a:xfrm>
              <a:grpFill/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B55BF542-DC21-45BC-5212-D10FF9C54302}"/>
                    </a:ext>
                  </a:extLst>
                </p:cNvPr>
                <p:cNvGrpSpPr/>
                <p:nvPr/>
              </p:nvGrpSpPr>
              <p:grpSpPr>
                <a:xfrm>
                  <a:off x="928819" y="2585592"/>
                  <a:ext cx="1686815" cy="1686815"/>
                  <a:chOff x="928819" y="2585592"/>
                  <a:chExt cx="1686815" cy="1686815"/>
                </a:xfrm>
                <a:grpFill/>
              </p:grpSpPr>
              <p:pic>
                <p:nvPicPr>
                  <p:cNvPr id="54" name="Graphic 55" descr="Laptop outline">
                    <a:extLst>
                      <a:ext uri="{FF2B5EF4-FFF2-40B4-BE49-F238E27FC236}">
                        <a16:creationId xmlns:a16="http://schemas.microsoft.com/office/drawing/2014/main" id="{39771766-87C5-1322-0AF6-9003CE561B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28819" y="2585592"/>
                    <a:ext cx="1686815" cy="1686815"/>
                  </a:xfrm>
                  <a:prstGeom prst="rect">
                    <a:avLst/>
                  </a:prstGeom>
                </p:spPr>
              </p:pic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B50A2F13-B3F9-500D-D88A-F62F50259DC5}"/>
                      </a:ext>
                    </a:extLst>
                  </p:cNvPr>
                  <p:cNvGrpSpPr/>
                  <p:nvPr/>
                </p:nvGrpSpPr>
                <p:grpSpPr>
                  <a:xfrm>
                    <a:off x="1428502" y="3241851"/>
                    <a:ext cx="473591" cy="90885"/>
                    <a:chOff x="1428502" y="3241851"/>
                    <a:chExt cx="473591" cy="90885"/>
                  </a:xfrm>
                  <a:grpFill/>
                </p:grpSpPr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C8D305E0-5E60-48DC-55FC-FB67002EBC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28502" y="3245802"/>
                      <a:ext cx="77442" cy="86602"/>
                    </a:xfrm>
                    <a:prstGeom prst="rect">
                      <a:avLst/>
                    </a:prstGeom>
                    <a:grpFill/>
                    <a:ln w="28575">
                      <a:noFill/>
                      <a:prstDash val="solid"/>
                      <a:headEnd type="none" w="med" len="med"/>
                      <a:tailEnd type="triangle" w="lg" len="lg"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36433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72866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9298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45731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82164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218597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755029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91462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536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12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E2F7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AAB5DE9A-3367-5A94-7B97-81E408071C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9254" y="3241852"/>
                      <a:ext cx="77442" cy="86602"/>
                    </a:xfrm>
                    <a:prstGeom prst="rect">
                      <a:avLst/>
                    </a:prstGeom>
                    <a:grpFill/>
                    <a:ln w="28575">
                      <a:noFill/>
                      <a:prstDash val="solid"/>
                      <a:headEnd type="none" w="med" len="med"/>
                      <a:tailEnd type="triangle" w="lg" len="lg"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36433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72866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9298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45731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82164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218597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755029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91462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536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12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E2F7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A8731D4-0E77-9186-BBF7-E6ED01959A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30011" y="3246134"/>
                      <a:ext cx="77442" cy="86602"/>
                    </a:xfrm>
                    <a:prstGeom prst="rect">
                      <a:avLst/>
                    </a:prstGeom>
                    <a:grpFill/>
                    <a:ln w="28575">
                      <a:noFill/>
                      <a:prstDash val="solid"/>
                      <a:headEnd type="none" w="med" len="med"/>
                      <a:tailEnd type="triangle" w="lg" len="lg"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36433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72866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9298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45731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82164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218597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755029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91462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536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12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E2F7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A911D97B-373D-3375-1A3C-FD995080C1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1824" y="3241858"/>
                      <a:ext cx="77442" cy="86603"/>
                    </a:xfrm>
                    <a:prstGeom prst="rect">
                      <a:avLst/>
                    </a:prstGeom>
                    <a:grpFill/>
                    <a:ln w="28575">
                      <a:noFill/>
                      <a:prstDash val="solid"/>
                      <a:headEnd type="none" w="med" len="med"/>
                      <a:tailEnd type="triangle" w="lg" len="lg"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36433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72866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9298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45731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82164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218597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755029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91462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536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12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E2F7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33D644C3-0920-5432-F644-83502603D2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4651" y="3241851"/>
                      <a:ext cx="77442" cy="86603"/>
                    </a:xfrm>
                    <a:prstGeom prst="rect">
                      <a:avLst/>
                    </a:prstGeom>
                    <a:grpFill/>
                    <a:ln w="28575">
                      <a:noFill/>
                      <a:prstDash val="solid"/>
                      <a:headEnd type="none" w="med" len="med"/>
                      <a:tailEnd type="triangle" w="lg" len="lg"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36433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72866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9298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45731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82164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218597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755029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91462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536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12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E2F7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33032913-60BB-475A-524C-A43EB068007D}"/>
                    </a:ext>
                  </a:extLst>
                </p:cNvPr>
                <p:cNvSpPr/>
                <p:nvPr/>
              </p:nvSpPr>
              <p:spPr>
                <a:xfrm>
                  <a:off x="1435023" y="3578649"/>
                  <a:ext cx="681486" cy="36000"/>
                </a:xfrm>
                <a:prstGeom prst="rect">
                  <a:avLst/>
                </a:prstGeom>
                <a:grpFill/>
                <a:ln w="28575">
                  <a:noFill/>
                  <a:prstDash val="solid"/>
                  <a:headEnd type="none" w="med" len="med"/>
                  <a:tailEnd type="triangle" w="lg" len="lg"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36433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72866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9298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45731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82164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18597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755029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91462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536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112" b="0" i="0" u="none" strike="noStrike" kern="1200" cap="none" spc="0" normalizeH="0" baseline="0" noProof="0">
                    <a:ln>
                      <a:noFill/>
                    </a:ln>
                    <a:solidFill>
                      <a:srgbClr val="9E2F7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0CC40DA-949E-B54B-C967-1F2EAECFAB86}"/>
                    </a:ext>
                  </a:extLst>
                </p:cNvPr>
                <p:cNvSpPr/>
                <p:nvPr/>
              </p:nvSpPr>
              <p:spPr>
                <a:xfrm>
                  <a:off x="1435023" y="3419898"/>
                  <a:ext cx="681486" cy="72000"/>
                </a:xfrm>
                <a:prstGeom prst="rect">
                  <a:avLst/>
                </a:prstGeom>
                <a:grpFill/>
                <a:ln w="28575">
                  <a:noFill/>
                  <a:prstDash val="solid"/>
                  <a:headEnd type="none" w="med" len="med"/>
                  <a:tailEnd type="triangle" w="lg" len="lg"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36433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72866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9298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45731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82164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18597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755029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91462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536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112" b="0" i="0" u="none" strike="noStrike" kern="1200" cap="none" spc="0" normalizeH="0" baseline="0" noProof="0">
                    <a:ln>
                      <a:noFill/>
                    </a:ln>
                    <a:solidFill>
                      <a:srgbClr val="9E2F7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9B27EC5-11F1-A922-01F4-2FAFE81B4BB8}"/>
                    </a:ext>
                  </a:extLst>
                </p:cNvPr>
                <p:cNvSpPr/>
                <p:nvPr/>
              </p:nvSpPr>
              <p:spPr>
                <a:xfrm>
                  <a:off x="1425320" y="3525476"/>
                  <a:ext cx="681486" cy="36000"/>
                </a:xfrm>
                <a:prstGeom prst="rect">
                  <a:avLst/>
                </a:prstGeom>
                <a:grpFill/>
                <a:ln w="28575">
                  <a:noFill/>
                  <a:prstDash val="solid"/>
                  <a:headEnd type="none" w="med" len="med"/>
                  <a:tailEnd type="triangle" w="lg" len="lg"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36433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72866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9298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45731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82164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18597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755029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91462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536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112" b="0" i="0" u="none" strike="noStrike" kern="1200" cap="none" spc="0" normalizeH="0" baseline="0" noProof="0">
                    <a:ln>
                      <a:noFill/>
                    </a:ln>
                    <a:solidFill>
                      <a:srgbClr val="9E2F7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63E39F6-7BEB-5215-9B94-1DD870FAD48B}"/>
                  </a:ext>
                </a:extLst>
              </p:cNvPr>
              <p:cNvSpPr/>
              <p:nvPr/>
            </p:nvSpPr>
            <p:spPr>
              <a:xfrm>
                <a:off x="1419520" y="3362038"/>
                <a:ext cx="681486" cy="36000"/>
              </a:xfrm>
              <a:prstGeom prst="rect">
                <a:avLst/>
              </a:prstGeom>
              <a:grpFill/>
              <a:ln w="28575">
                <a:noFill/>
                <a:prstDash val="solid"/>
                <a:headEnd type="none" w="med" len="med"/>
                <a:tailEnd type="triangle" w="lg" len="lg"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433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72866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9298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45731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82164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18597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55029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91462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364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12" b="0" i="0" u="none" strike="noStrike" kern="1200" cap="none" spc="0" normalizeH="0" baseline="0" noProof="0">
                  <a:ln>
                    <a:noFill/>
                  </a:ln>
                  <a:solidFill>
                    <a:srgbClr val="9E2F7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1" name="Speech Bubble: Rectangle with Corners Rounded 60">
              <a:extLst>
                <a:ext uri="{FF2B5EF4-FFF2-40B4-BE49-F238E27FC236}">
                  <a16:creationId xmlns:a16="http://schemas.microsoft.com/office/drawing/2014/main" id="{50C998E7-D7BB-97B9-B9E5-02AD03109290}"/>
                </a:ext>
              </a:extLst>
            </p:cNvPr>
            <p:cNvSpPr/>
            <p:nvPr/>
          </p:nvSpPr>
          <p:spPr>
            <a:xfrm>
              <a:off x="5436168" y="1307493"/>
              <a:ext cx="1816687" cy="884989"/>
            </a:xfrm>
            <a:prstGeom prst="wedgeRoundRectCallout">
              <a:avLst>
                <a:gd name="adj1" fmla="val 57737"/>
                <a:gd name="adj2" fmla="val 102420"/>
                <a:gd name="adj3" fmla="val 16667"/>
              </a:avLst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OR 3 COLUMN LAYOUT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3DAF35A-D6DB-BA66-E517-D052DB721C8D}"/>
                </a:ext>
              </a:extLst>
            </p:cNvPr>
            <p:cNvSpPr/>
            <p:nvPr/>
          </p:nvSpPr>
          <p:spPr>
            <a:xfrm>
              <a:off x="1423555" y="3031564"/>
              <a:ext cx="2088572" cy="2163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840FB1F-54BA-978E-3CBD-4F6FF5563779}"/>
                </a:ext>
              </a:extLst>
            </p:cNvPr>
            <p:cNvSpPr/>
            <p:nvPr/>
          </p:nvSpPr>
          <p:spPr>
            <a:xfrm rot="5400000">
              <a:off x="1011381" y="3521777"/>
              <a:ext cx="1000544" cy="180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DC3284C-DE58-BB3C-CC7D-A163F803339E}"/>
                </a:ext>
              </a:extLst>
            </p:cNvPr>
            <p:cNvSpPr/>
            <p:nvPr/>
          </p:nvSpPr>
          <p:spPr>
            <a:xfrm rot="5400000">
              <a:off x="2904151" y="3516415"/>
              <a:ext cx="1000544" cy="2154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Speech Bubble: Rectangle with Corners Rounded 64">
              <a:extLst>
                <a:ext uri="{FF2B5EF4-FFF2-40B4-BE49-F238E27FC236}">
                  <a16:creationId xmlns:a16="http://schemas.microsoft.com/office/drawing/2014/main" id="{A68BDA32-7F59-ADDE-42E9-56999D4A449B}"/>
                </a:ext>
              </a:extLst>
            </p:cNvPr>
            <p:cNvSpPr/>
            <p:nvPr/>
          </p:nvSpPr>
          <p:spPr>
            <a:xfrm>
              <a:off x="3215841" y="1304030"/>
              <a:ext cx="1816687" cy="884989"/>
            </a:xfrm>
            <a:prstGeom prst="wedgeRoundRectCallout">
              <a:avLst>
                <a:gd name="adj1" fmla="val -41786"/>
                <a:gd name="adj2" fmla="val 162301"/>
                <a:gd name="adj3" fmla="val 16667"/>
              </a:avLst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SINGLE LAYOUT OPTION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D6F0994-7E34-606C-965C-2AFFF6AAAF12}"/>
                </a:ext>
              </a:extLst>
            </p:cNvPr>
            <p:cNvGrpSpPr/>
            <p:nvPr/>
          </p:nvGrpSpPr>
          <p:grpSpPr>
            <a:xfrm>
              <a:off x="6264230" y="1307493"/>
              <a:ext cx="5233632" cy="4680000"/>
              <a:chOff x="6264230" y="1307493"/>
              <a:chExt cx="5233632" cy="468000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75EAAA69-A295-7A4E-CC73-FC1050E31E8D}"/>
                  </a:ext>
                </a:extLst>
              </p:cNvPr>
              <p:cNvGrpSpPr/>
              <p:nvPr/>
            </p:nvGrpSpPr>
            <p:grpSpPr>
              <a:xfrm>
                <a:off x="7460673" y="2732809"/>
                <a:ext cx="2815936" cy="1569029"/>
                <a:chOff x="7460673" y="2732809"/>
                <a:chExt cx="2815936" cy="1569029"/>
              </a:xfrm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FCBAC2E9-4170-ED05-99D0-0922465ACB21}"/>
                    </a:ext>
                  </a:extLst>
                </p:cNvPr>
                <p:cNvGrpSpPr/>
                <p:nvPr/>
              </p:nvGrpSpPr>
              <p:grpSpPr>
                <a:xfrm>
                  <a:off x="7783190" y="2984531"/>
                  <a:ext cx="2181697" cy="1317307"/>
                  <a:chOff x="7503503" y="2776711"/>
                  <a:chExt cx="2223951" cy="1317307"/>
                </a:xfrm>
              </p:grpSpPr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40BC4E1B-D62A-1FA8-CF73-5C4B64FD3999}"/>
                      </a:ext>
                    </a:extLst>
                  </p:cNvPr>
                  <p:cNvGrpSpPr/>
                  <p:nvPr/>
                </p:nvGrpSpPr>
                <p:grpSpPr>
                  <a:xfrm>
                    <a:off x="7503503" y="2776711"/>
                    <a:ext cx="792013" cy="1317307"/>
                    <a:chOff x="7523438" y="3020816"/>
                    <a:chExt cx="655114" cy="1131595"/>
                  </a:xfrm>
                </p:grpSpPr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B5870D1D-2262-1709-463D-0C153DFB85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23438" y="3020816"/>
                      <a:ext cx="170453" cy="1131595"/>
                    </a:xfrm>
                    <a:prstGeom prst="rect">
                      <a:avLst/>
                    </a:prstGeom>
                    <a:solidFill>
                      <a:srgbClr val="787979">
                        <a:lumMod val="20000"/>
                        <a:lumOff val="8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10C764D5-E436-02E8-AD90-02BFD218C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6552" y="3030924"/>
                      <a:ext cx="432000" cy="11214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787979">
                          <a:lumMod val="60000"/>
                          <a:lumOff val="4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C0CEF27A-83E7-992D-BF5A-64D3C6DFBEFD}"/>
                      </a:ext>
                    </a:extLst>
                  </p:cNvPr>
                  <p:cNvGrpSpPr/>
                  <p:nvPr/>
                </p:nvGrpSpPr>
                <p:grpSpPr>
                  <a:xfrm>
                    <a:off x="8349944" y="2791143"/>
                    <a:ext cx="1368177" cy="1080000"/>
                    <a:chOff x="8244941" y="3061531"/>
                    <a:chExt cx="1094665" cy="1045784"/>
                  </a:xfrm>
                </p:grpSpPr>
                <p:grpSp>
                  <p:nvGrpSpPr>
                    <p:cNvPr id="78" name="Group 77">
                      <a:extLst>
                        <a:ext uri="{FF2B5EF4-FFF2-40B4-BE49-F238E27FC236}">
                          <a16:creationId xmlns:a16="http://schemas.microsoft.com/office/drawing/2014/main" id="{0CDE9096-F579-41D1-E7E2-4464C75062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45083" y="3567315"/>
                      <a:ext cx="1094523" cy="540000"/>
                      <a:chOff x="8245083" y="3577706"/>
                      <a:chExt cx="1094523" cy="433185"/>
                    </a:xfrm>
                  </p:grpSpPr>
                  <p:sp>
                    <p:nvSpPr>
                      <p:cNvPr id="86" name="Rectangle 85">
                        <a:extLst>
                          <a:ext uri="{FF2B5EF4-FFF2-40B4-BE49-F238E27FC236}">
                            <a16:creationId xmlns:a16="http://schemas.microsoft.com/office/drawing/2014/main" id="{49ED0643-ED6D-89F0-143B-A0871016DF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45083" y="3577706"/>
                        <a:ext cx="1094523" cy="4331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ap="flat" cmpd="sng" algn="ctr">
                        <a:solidFill>
                          <a:srgbClr val="787979">
                            <a:lumMod val="60000"/>
                            <a:lumOff val="4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87" name="Group 86">
                        <a:extLst>
                          <a:ext uri="{FF2B5EF4-FFF2-40B4-BE49-F238E27FC236}">
                            <a16:creationId xmlns:a16="http://schemas.microsoft.com/office/drawing/2014/main" id="{AAE5BD54-D593-F8C8-E927-711C23B2830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703162" y="3600479"/>
                        <a:ext cx="494818" cy="96193"/>
                        <a:chOff x="8692771" y="3600479"/>
                        <a:chExt cx="494818" cy="96193"/>
                      </a:xfrm>
                    </p:grpSpPr>
                    <p:grpSp>
                      <p:nvGrpSpPr>
                        <p:cNvPr id="88" name="Group 87">
                          <a:extLst>
                            <a:ext uri="{FF2B5EF4-FFF2-40B4-BE49-F238E27FC236}">
                              <a16:creationId xmlns:a16="http://schemas.microsoft.com/office/drawing/2014/main" id="{1088D8B1-B805-67EE-8D7B-D628C85CF84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692771" y="3600479"/>
                          <a:ext cx="317476" cy="96193"/>
                          <a:chOff x="8796681" y="3600479"/>
                          <a:chExt cx="317476" cy="96193"/>
                        </a:xfrm>
                      </p:grpSpPr>
                      <p:sp>
                        <p:nvSpPr>
                          <p:cNvPr id="90" name="Rectangle 89">
                            <a:extLst>
                              <a:ext uri="{FF2B5EF4-FFF2-40B4-BE49-F238E27FC236}">
                                <a16:creationId xmlns:a16="http://schemas.microsoft.com/office/drawing/2014/main" id="{4D0A6DD6-9373-8802-BC18-F00DAAD4004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796681" y="3600479"/>
                            <a:ext cx="139502" cy="89746"/>
                          </a:xfrm>
                          <a:prstGeom prst="rect">
                            <a:avLst/>
                          </a:prstGeom>
                          <a:solidFill>
                            <a:srgbClr val="FFCC99"/>
                          </a:solidFill>
                          <a:ln w="12700" cap="flat" cmpd="sng" algn="ctr">
                            <a:solidFill>
                              <a:srgbClr val="047BC1">
                                <a:shade val="15000"/>
                              </a:srgbClr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1" name="Rectangle 90">
                            <a:extLst>
                              <a:ext uri="{FF2B5EF4-FFF2-40B4-BE49-F238E27FC236}">
                                <a16:creationId xmlns:a16="http://schemas.microsoft.com/office/drawing/2014/main" id="{45C8D0AF-7690-926E-3DFB-F29CA1460AE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974655" y="3606926"/>
                            <a:ext cx="139502" cy="89746"/>
                          </a:xfrm>
                          <a:prstGeom prst="rect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12700" cap="flat" cmpd="sng" algn="ctr">
                            <a:solidFill>
                              <a:srgbClr val="047BC1">
                                <a:shade val="15000"/>
                              </a:srgbClr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9" name="Rectangle 88">
                          <a:extLst>
                            <a:ext uri="{FF2B5EF4-FFF2-40B4-BE49-F238E27FC236}">
                              <a16:creationId xmlns:a16="http://schemas.microsoft.com/office/drawing/2014/main" id="{C04A64DA-9385-3883-B5B9-0D801BC1B1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048087" y="3603138"/>
                          <a:ext cx="139502" cy="89746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12700" cap="flat" cmpd="sng" algn="ctr">
                          <a:solidFill>
                            <a:srgbClr val="047BC1">
                              <a:shade val="15000"/>
                            </a:srgb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9" name="Group 78">
                      <a:extLst>
                        <a:ext uri="{FF2B5EF4-FFF2-40B4-BE49-F238E27FC236}">
                          <a16:creationId xmlns:a16="http://schemas.microsoft.com/office/drawing/2014/main" id="{5EC59492-3C97-9615-B7E8-61A7001176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44941" y="3061531"/>
                      <a:ext cx="1094520" cy="468000"/>
                      <a:chOff x="8245031" y="3577706"/>
                      <a:chExt cx="1094520" cy="433185"/>
                    </a:xfrm>
                  </p:grpSpPr>
                  <p:sp>
                    <p:nvSpPr>
                      <p:cNvPr id="80" name="Rectangle 79">
                        <a:extLst>
                          <a:ext uri="{FF2B5EF4-FFF2-40B4-BE49-F238E27FC236}">
                            <a16:creationId xmlns:a16="http://schemas.microsoft.com/office/drawing/2014/main" id="{887C976A-9DDC-FAC4-9B72-F9B3796BE4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45031" y="3577706"/>
                        <a:ext cx="1094520" cy="4331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ap="flat" cmpd="sng" algn="ctr">
                        <a:solidFill>
                          <a:srgbClr val="787979">
                            <a:lumMod val="60000"/>
                            <a:lumOff val="4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81" name="Group 80">
                        <a:extLst>
                          <a:ext uri="{FF2B5EF4-FFF2-40B4-BE49-F238E27FC236}">
                            <a16:creationId xmlns:a16="http://schemas.microsoft.com/office/drawing/2014/main" id="{313A75FF-B57B-C7FB-A960-EFB675F8E38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703162" y="3600479"/>
                        <a:ext cx="494818" cy="96193"/>
                        <a:chOff x="8692771" y="3600479"/>
                        <a:chExt cx="494818" cy="96193"/>
                      </a:xfrm>
                    </p:grpSpPr>
                    <p:grpSp>
                      <p:nvGrpSpPr>
                        <p:cNvPr id="82" name="Group 81">
                          <a:extLst>
                            <a:ext uri="{FF2B5EF4-FFF2-40B4-BE49-F238E27FC236}">
                              <a16:creationId xmlns:a16="http://schemas.microsoft.com/office/drawing/2014/main" id="{854EC51F-7322-A792-670B-00970418655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692771" y="3600479"/>
                          <a:ext cx="317476" cy="96193"/>
                          <a:chOff x="8796681" y="3600479"/>
                          <a:chExt cx="317476" cy="96193"/>
                        </a:xfrm>
                      </p:grpSpPr>
                      <p:sp>
                        <p:nvSpPr>
                          <p:cNvPr id="84" name="Rectangle 83">
                            <a:extLst>
                              <a:ext uri="{FF2B5EF4-FFF2-40B4-BE49-F238E27FC236}">
                                <a16:creationId xmlns:a16="http://schemas.microsoft.com/office/drawing/2014/main" id="{4E7FE7BA-354B-1A89-AC66-72DF18CEF55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796681" y="3600479"/>
                            <a:ext cx="139502" cy="89746"/>
                          </a:xfrm>
                          <a:prstGeom prst="rect">
                            <a:avLst/>
                          </a:prstGeom>
                          <a:solidFill>
                            <a:srgbClr val="FFCC99"/>
                          </a:solidFill>
                          <a:ln w="12700" cap="flat" cmpd="sng" algn="ctr">
                            <a:solidFill>
                              <a:srgbClr val="047BC1">
                                <a:shade val="15000"/>
                              </a:srgbClr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5" name="Rectangle 84">
                            <a:extLst>
                              <a:ext uri="{FF2B5EF4-FFF2-40B4-BE49-F238E27FC236}">
                                <a16:creationId xmlns:a16="http://schemas.microsoft.com/office/drawing/2014/main" id="{DE39D9B6-21D2-1F93-1C9D-BAEF9F1DD7E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974655" y="3606926"/>
                            <a:ext cx="139502" cy="89746"/>
                          </a:xfrm>
                          <a:prstGeom prst="rect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12700" cap="flat" cmpd="sng" algn="ctr">
                            <a:solidFill>
                              <a:srgbClr val="047BC1">
                                <a:shade val="15000"/>
                              </a:srgbClr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3" name="Rectangle 82">
                          <a:extLst>
                            <a:ext uri="{FF2B5EF4-FFF2-40B4-BE49-F238E27FC236}">
                              <a16:creationId xmlns:a16="http://schemas.microsoft.com/office/drawing/2014/main" id="{C00466C2-3EF7-B882-2A9B-DB4804BFB1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048087" y="3603138"/>
                          <a:ext cx="139502" cy="89746"/>
                        </a:xfrm>
                        <a:prstGeom prst="rect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12700" cap="flat" cmpd="sng" algn="ctr">
                          <a:solidFill>
                            <a:srgbClr val="047BC1">
                              <a:shade val="15000"/>
                            </a:srgb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73A4AD12-7FC0-1D7A-A4B3-92222E16D282}"/>
                      </a:ext>
                    </a:extLst>
                  </p:cNvPr>
                  <p:cNvSpPr/>
                  <p:nvPr/>
                </p:nvSpPr>
                <p:spPr>
                  <a:xfrm>
                    <a:off x="8359454" y="3953095"/>
                    <a:ext cx="1368000" cy="140922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787979">
                        <a:lumMod val="60000"/>
                        <a:lumOff val="4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5FC5DAE4-823D-EED4-78E6-5C066F13F5C5}"/>
                    </a:ext>
                  </a:extLst>
                </p:cNvPr>
                <p:cNvGrpSpPr/>
                <p:nvPr/>
              </p:nvGrpSpPr>
              <p:grpSpPr>
                <a:xfrm>
                  <a:off x="7460673" y="2732809"/>
                  <a:ext cx="2815936" cy="1569028"/>
                  <a:chOff x="7460673" y="2732809"/>
                  <a:chExt cx="2815936" cy="1569028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1176AD6-D601-3294-275C-BDDADBC1EFBE}"/>
                      </a:ext>
                    </a:extLst>
                  </p:cNvPr>
                  <p:cNvSpPr/>
                  <p:nvPr/>
                </p:nvSpPr>
                <p:spPr>
                  <a:xfrm>
                    <a:off x="7460673" y="2732809"/>
                    <a:ext cx="2815936" cy="209610"/>
                  </a:xfrm>
                  <a:prstGeom prst="rect">
                    <a:avLst/>
                  </a:prstGeom>
                  <a:solidFill>
                    <a:srgbClr val="46B6A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FA35854A-15CF-330A-73B3-24821FFCFA1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886586" y="3467956"/>
                    <a:ext cx="1407968" cy="259794"/>
                  </a:xfrm>
                  <a:prstGeom prst="rect">
                    <a:avLst/>
                  </a:prstGeom>
                  <a:solidFill>
                    <a:srgbClr val="46B6A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A97D6B0F-D635-058F-7FA2-D209DB474F2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442728" y="3429015"/>
                    <a:ext cx="1407968" cy="259794"/>
                  </a:xfrm>
                  <a:prstGeom prst="rect">
                    <a:avLst/>
                  </a:prstGeom>
                  <a:solidFill>
                    <a:srgbClr val="46B6A3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69" name="Graphic 55" descr="Laptop outline">
                <a:extLst>
                  <a:ext uri="{FF2B5EF4-FFF2-40B4-BE49-F238E27FC236}">
                    <a16:creationId xmlns:a16="http://schemas.microsoft.com/office/drawing/2014/main" id="{8F62E7F3-67E0-38EF-2AC0-7A9B03CCA0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264230" y="1307493"/>
                <a:ext cx="5233632" cy="4680000"/>
              </a:xfrm>
              <a:prstGeom prst="rect">
                <a:avLst/>
              </a:prstGeom>
            </p:spPr>
          </p:pic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7D458F5-5A88-9083-82F4-870C51943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852055"/>
            <a:ext cx="8636085" cy="51954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V3 v V4</a:t>
            </a:r>
          </a:p>
        </p:txBody>
      </p:sp>
    </p:spTree>
    <p:extLst>
      <p:ext uri="{BB962C8B-B14F-4D97-AF65-F5344CB8AC3E}">
        <p14:creationId xmlns:p14="http://schemas.microsoft.com/office/powerpoint/2010/main" val="334234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F1B36-B02C-0C69-F89B-AF00593BB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873D0-F175-27C7-703D-8B192B834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88EAA-A96E-A211-D5D3-5A51A8390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D25CC7C-9D15-CADC-9544-DE055B214BA5}"/>
              </a:ext>
            </a:extLst>
          </p:cNvPr>
          <p:cNvSpPr txBox="1">
            <a:spLocks/>
          </p:cNvSpPr>
          <p:nvPr/>
        </p:nvSpPr>
        <p:spPr>
          <a:xfrm>
            <a:off x="9000776" y="192610"/>
            <a:ext cx="3057834" cy="51954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glow rad="508000">
              <a:schemeClr val="bg1">
                <a:alpha val="90000"/>
              </a:schemeClr>
            </a:glo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E5F73"/>
                </a:solidFill>
              </a:rPr>
              <a:t>V3 Screenshot</a:t>
            </a:r>
          </a:p>
        </p:txBody>
      </p:sp>
    </p:spTree>
    <p:extLst>
      <p:ext uri="{BB962C8B-B14F-4D97-AF65-F5344CB8AC3E}">
        <p14:creationId xmlns:p14="http://schemas.microsoft.com/office/powerpoint/2010/main" val="382144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A50B-3EEE-CD6B-37F1-E03A410B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1BEF0-5C63-C334-92CB-B363AFDB5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1A2EF-C3CB-655C-0ADE-B822DE6B5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D5D32DCE-400A-309A-6333-AA8A7F9AC240}"/>
              </a:ext>
            </a:extLst>
          </p:cNvPr>
          <p:cNvSpPr txBox="1">
            <a:spLocks/>
          </p:cNvSpPr>
          <p:nvPr/>
        </p:nvSpPr>
        <p:spPr>
          <a:xfrm>
            <a:off x="9000776" y="192610"/>
            <a:ext cx="3057834" cy="51954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glow rad="508000">
              <a:schemeClr val="bg1">
                <a:alpha val="90000"/>
              </a:schemeClr>
            </a:glo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E5F73"/>
                </a:solidFill>
              </a:rPr>
              <a:t>V4 Screenshot</a:t>
            </a:r>
          </a:p>
        </p:txBody>
      </p:sp>
    </p:spTree>
    <p:extLst>
      <p:ext uri="{BB962C8B-B14F-4D97-AF65-F5344CB8AC3E}">
        <p14:creationId xmlns:p14="http://schemas.microsoft.com/office/powerpoint/2010/main" val="2138863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F7F9D-CD93-057D-3D32-A2B048F08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B2D37FDB-EB22-E802-51AB-53AF71EDBD0B}"/>
              </a:ext>
            </a:extLst>
          </p:cNvPr>
          <p:cNvSpPr/>
          <p:nvPr/>
        </p:nvSpPr>
        <p:spPr>
          <a:xfrm>
            <a:off x="0" y="0"/>
            <a:ext cx="52628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560E49-0AD0-492B-7231-C3CDABFDE2D4}"/>
              </a:ext>
            </a:extLst>
          </p:cNvPr>
          <p:cNvGrpSpPr/>
          <p:nvPr/>
        </p:nvGrpSpPr>
        <p:grpSpPr>
          <a:xfrm>
            <a:off x="514100" y="1800000"/>
            <a:ext cx="10983762" cy="4680000"/>
            <a:chOff x="514100" y="1307493"/>
            <a:chExt cx="10983762" cy="468000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0D647F4-F667-C541-F673-024F704A9B8D}"/>
                </a:ext>
              </a:extLst>
            </p:cNvPr>
            <p:cNvGrpSpPr/>
            <p:nvPr/>
          </p:nvGrpSpPr>
          <p:grpSpPr>
            <a:xfrm>
              <a:off x="514100" y="1953751"/>
              <a:ext cx="3920718" cy="3505979"/>
              <a:chOff x="928819" y="2585592"/>
              <a:chExt cx="1686815" cy="1686815"/>
            </a:xfrm>
            <a:solidFill>
              <a:schemeClr val="bg1"/>
            </a:solidFill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936773AC-A3D1-FEBA-F885-8CFCF582ED1B}"/>
                  </a:ext>
                </a:extLst>
              </p:cNvPr>
              <p:cNvGrpSpPr/>
              <p:nvPr/>
            </p:nvGrpSpPr>
            <p:grpSpPr>
              <a:xfrm>
                <a:off x="928819" y="2585592"/>
                <a:ext cx="1686815" cy="1686815"/>
                <a:chOff x="928819" y="2585592"/>
                <a:chExt cx="1686815" cy="1686815"/>
              </a:xfrm>
              <a:grpFill/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37E896E8-C046-A7F6-656C-7D18D189A5F1}"/>
                    </a:ext>
                  </a:extLst>
                </p:cNvPr>
                <p:cNvGrpSpPr/>
                <p:nvPr/>
              </p:nvGrpSpPr>
              <p:grpSpPr>
                <a:xfrm>
                  <a:off x="928819" y="2585592"/>
                  <a:ext cx="1686815" cy="1686815"/>
                  <a:chOff x="928819" y="2585592"/>
                  <a:chExt cx="1686815" cy="1686815"/>
                </a:xfrm>
                <a:grpFill/>
              </p:grpSpPr>
              <p:pic>
                <p:nvPicPr>
                  <p:cNvPr id="59" name="Graphic 55" descr="Laptop outline">
                    <a:extLst>
                      <a:ext uri="{FF2B5EF4-FFF2-40B4-BE49-F238E27FC236}">
                        <a16:creationId xmlns:a16="http://schemas.microsoft.com/office/drawing/2014/main" id="{1896B841-68A7-E80E-E9A2-017698F20C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28819" y="2585592"/>
                    <a:ext cx="1686815" cy="1686815"/>
                  </a:xfrm>
                  <a:prstGeom prst="rect">
                    <a:avLst/>
                  </a:prstGeom>
                </p:spPr>
              </p:pic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042D786B-BDD1-7051-3DE6-7221630B63BF}"/>
                      </a:ext>
                    </a:extLst>
                  </p:cNvPr>
                  <p:cNvGrpSpPr/>
                  <p:nvPr/>
                </p:nvGrpSpPr>
                <p:grpSpPr>
                  <a:xfrm>
                    <a:off x="1324692" y="3093850"/>
                    <a:ext cx="700976" cy="130288"/>
                    <a:chOff x="1324692" y="3093850"/>
                    <a:chExt cx="700976" cy="130288"/>
                  </a:xfrm>
                  <a:grpFill/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ABCC9B0F-BE1A-6725-9E30-7663B3B8C2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24692" y="3097800"/>
                      <a:ext cx="126000" cy="126000"/>
                    </a:xfrm>
                    <a:prstGeom prst="rect">
                      <a:avLst/>
                    </a:prstGeom>
                    <a:grpFill/>
                    <a:ln w="28575">
                      <a:noFill/>
                      <a:prstDash val="solid"/>
                      <a:headEnd type="none" w="med" len="med"/>
                      <a:tailEnd type="triangle" w="lg" len="lg"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36433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72866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9298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45731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82164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218597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755029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91462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536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12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E2F7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DC7B0FAC-4331-2CBF-05E9-9D03A8B58F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65682" y="3093850"/>
                      <a:ext cx="126000" cy="126000"/>
                    </a:xfrm>
                    <a:prstGeom prst="rect">
                      <a:avLst/>
                    </a:prstGeom>
                    <a:grpFill/>
                    <a:ln w="28575">
                      <a:noFill/>
                      <a:prstDash val="solid"/>
                      <a:headEnd type="none" w="med" len="med"/>
                      <a:tailEnd type="triangle" w="lg" len="lg"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36433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72866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9298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45731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82164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218597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755029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91462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536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12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E2F7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7A3BED02-74D9-252C-6EA3-45F796AC18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6672" y="3098138"/>
                      <a:ext cx="126000" cy="126000"/>
                    </a:xfrm>
                    <a:prstGeom prst="rect">
                      <a:avLst/>
                    </a:prstGeom>
                    <a:grpFill/>
                    <a:ln w="28575">
                      <a:noFill/>
                      <a:prstDash val="solid"/>
                      <a:headEnd type="none" w="med" len="med"/>
                      <a:tailEnd type="triangle" w="lg" len="lg"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36433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72866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9298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45731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82164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218597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755029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91462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536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12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E2F7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101F9564-8DB5-6AD9-C24B-F1C639A70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7662" y="3093850"/>
                      <a:ext cx="126000" cy="126000"/>
                    </a:xfrm>
                    <a:prstGeom prst="rect">
                      <a:avLst/>
                    </a:prstGeom>
                    <a:grpFill/>
                    <a:ln w="28575">
                      <a:noFill/>
                      <a:prstDash val="solid"/>
                      <a:headEnd type="none" w="med" len="med"/>
                      <a:tailEnd type="triangle" w="lg" len="lg"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36433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72866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9298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45731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82164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218597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755029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91462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536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12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E2F7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C6E83FC7-A81A-3084-4FC9-56F4484CEA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99668" y="3093850"/>
                      <a:ext cx="126000" cy="126000"/>
                    </a:xfrm>
                    <a:prstGeom prst="rect">
                      <a:avLst/>
                    </a:prstGeom>
                    <a:grpFill/>
                    <a:ln w="28575">
                      <a:noFill/>
                      <a:prstDash val="solid"/>
                      <a:headEnd type="none" w="med" len="med"/>
                      <a:tailEnd type="triangle" w="lg" len="lg"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536433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072866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9298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145731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682164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3218597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755029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4291462" algn="l" defTabSz="536433" rtl="0" eaLnBrk="1" latinLnBrk="0" hangingPunct="1">
                        <a:defRPr sz="2112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536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12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E2F7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AF279AC-CC42-5E5B-A7D1-7B5F5EFA4024}"/>
                    </a:ext>
                  </a:extLst>
                </p:cNvPr>
                <p:cNvSpPr/>
                <p:nvPr/>
              </p:nvSpPr>
              <p:spPr>
                <a:xfrm>
                  <a:off x="1336672" y="3453668"/>
                  <a:ext cx="864000" cy="36000"/>
                </a:xfrm>
                <a:prstGeom prst="rect">
                  <a:avLst/>
                </a:prstGeom>
                <a:grpFill/>
                <a:ln w="28575">
                  <a:noFill/>
                  <a:prstDash val="solid"/>
                  <a:headEnd type="none" w="med" len="med"/>
                  <a:tailEnd type="triangle" w="lg" len="lg"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36433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72866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9298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45731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82164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18597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755029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91462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536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112" b="0" i="0" u="none" strike="noStrike" kern="1200" cap="none" spc="0" normalizeH="0" baseline="0" noProof="0">
                    <a:ln>
                      <a:noFill/>
                    </a:ln>
                    <a:solidFill>
                      <a:srgbClr val="9E2F7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C7BD1A83-E835-564F-6BBE-5A9273606931}"/>
                    </a:ext>
                  </a:extLst>
                </p:cNvPr>
                <p:cNvSpPr/>
                <p:nvPr/>
              </p:nvSpPr>
              <p:spPr>
                <a:xfrm>
                  <a:off x="1336672" y="3294918"/>
                  <a:ext cx="864000" cy="72000"/>
                </a:xfrm>
                <a:prstGeom prst="rect">
                  <a:avLst/>
                </a:prstGeom>
                <a:grpFill/>
                <a:ln w="28575">
                  <a:noFill/>
                  <a:prstDash val="solid"/>
                  <a:headEnd type="none" w="med" len="med"/>
                  <a:tailEnd type="triangle" w="lg" len="lg"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36433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72866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9298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45731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82164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18597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755029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91462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536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112" b="0" i="0" u="none" strike="noStrike" kern="1200" cap="none" spc="0" normalizeH="0" baseline="0" noProof="0">
                    <a:ln>
                      <a:noFill/>
                    </a:ln>
                    <a:solidFill>
                      <a:srgbClr val="9E2F7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6CB8A2FC-315B-7925-FD98-165FFAB24F61}"/>
                    </a:ext>
                  </a:extLst>
                </p:cNvPr>
                <p:cNvSpPr/>
                <p:nvPr/>
              </p:nvSpPr>
              <p:spPr>
                <a:xfrm>
                  <a:off x="1326967" y="3400494"/>
                  <a:ext cx="864000" cy="36000"/>
                </a:xfrm>
                <a:prstGeom prst="rect">
                  <a:avLst/>
                </a:prstGeom>
                <a:grpFill/>
                <a:ln w="28575">
                  <a:noFill/>
                  <a:prstDash val="solid"/>
                  <a:headEnd type="none" w="med" len="med"/>
                  <a:tailEnd type="triangle" w="lg" len="lg"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36433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72866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9298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45731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82164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18597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755029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91462" algn="l" defTabSz="536433" rtl="0" eaLnBrk="1" latinLnBrk="0" hangingPunct="1">
                    <a:defRPr sz="211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5364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112" b="0" i="0" u="none" strike="noStrike" kern="1200" cap="none" spc="0" normalizeH="0" baseline="0" noProof="0">
                    <a:ln>
                      <a:noFill/>
                    </a:ln>
                    <a:solidFill>
                      <a:srgbClr val="9E2F7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B5F61AB-E0E6-5B00-4223-063A33ECD55F}"/>
                  </a:ext>
                </a:extLst>
              </p:cNvPr>
              <p:cNvSpPr/>
              <p:nvPr/>
            </p:nvSpPr>
            <p:spPr>
              <a:xfrm>
                <a:off x="1321169" y="3237057"/>
                <a:ext cx="864000" cy="36000"/>
              </a:xfrm>
              <a:prstGeom prst="rect">
                <a:avLst/>
              </a:prstGeom>
              <a:grpFill/>
              <a:ln w="28575">
                <a:noFill/>
                <a:prstDash val="solid"/>
                <a:headEnd type="none" w="med" len="med"/>
                <a:tailEnd type="triangle" w="lg" len="lg"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433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72866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9298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45731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82164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18597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55029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91462" algn="l" defTabSz="536433" rtl="0" eaLnBrk="1" latinLnBrk="0" hangingPunct="1">
                  <a:defRPr sz="211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364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12" b="0" i="0" u="none" strike="noStrike" kern="1200" cap="none" spc="0" normalizeH="0" baseline="0" noProof="0">
                  <a:ln>
                    <a:noFill/>
                  </a:ln>
                  <a:solidFill>
                    <a:srgbClr val="9E2F7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FC32D63D-E719-6A08-2858-9D486ACFD3BF}"/>
                </a:ext>
              </a:extLst>
            </p:cNvPr>
            <p:cNvSpPr/>
            <p:nvPr/>
          </p:nvSpPr>
          <p:spPr>
            <a:xfrm>
              <a:off x="1351510" y="2978972"/>
              <a:ext cx="1749363" cy="348125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Speech Bubble: Rectangle with Corners Rounded 66">
              <a:extLst>
                <a:ext uri="{FF2B5EF4-FFF2-40B4-BE49-F238E27FC236}">
                  <a16:creationId xmlns:a16="http://schemas.microsoft.com/office/drawing/2014/main" id="{F19A0583-71CF-1F5F-B055-2297D5A75873}"/>
                </a:ext>
              </a:extLst>
            </p:cNvPr>
            <p:cNvSpPr/>
            <p:nvPr/>
          </p:nvSpPr>
          <p:spPr>
            <a:xfrm>
              <a:off x="3223313" y="1307493"/>
              <a:ext cx="1816687" cy="884989"/>
            </a:xfrm>
            <a:prstGeom prst="wedgeRoundRectCallout">
              <a:avLst>
                <a:gd name="adj1" fmla="val -60089"/>
                <a:gd name="adj2" fmla="val 136470"/>
                <a:gd name="adj3" fmla="val 16667"/>
              </a:avLst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NAVIGATION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3E48D97-C766-8FE0-C31E-864B1E63C686}"/>
                </a:ext>
              </a:extLst>
            </p:cNvPr>
            <p:cNvGrpSpPr/>
            <p:nvPr/>
          </p:nvGrpSpPr>
          <p:grpSpPr>
            <a:xfrm>
              <a:off x="7457572" y="2776710"/>
              <a:ext cx="2836557" cy="1502940"/>
              <a:chOff x="7457572" y="2776710"/>
              <a:chExt cx="2836557" cy="1502940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D6973D25-B208-C2B2-3F61-F0971B1254C8}"/>
                  </a:ext>
                </a:extLst>
              </p:cNvPr>
              <p:cNvGrpSpPr/>
              <p:nvPr/>
            </p:nvGrpSpPr>
            <p:grpSpPr>
              <a:xfrm>
                <a:off x="7457572" y="2776710"/>
                <a:ext cx="2836557" cy="1502940"/>
                <a:chOff x="7485450" y="3020816"/>
                <a:chExt cx="2346261" cy="1291058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FCECA5BF-BC86-A1DF-9C9D-295138079E64}"/>
                    </a:ext>
                  </a:extLst>
                </p:cNvPr>
                <p:cNvSpPr/>
                <p:nvPr/>
              </p:nvSpPr>
              <p:spPr>
                <a:xfrm>
                  <a:off x="7485450" y="3020816"/>
                  <a:ext cx="208442" cy="1267916"/>
                </a:xfrm>
                <a:prstGeom prst="rect">
                  <a:avLst/>
                </a:prstGeom>
                <a:solidFill>
                  <a:srgbClr val="787979">
                    <a:lumMod val="20000"/>
                    <a:lumOff val="8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C0993940-7E3F-1517-35ED-56A49809893E}"/>
                    </a:ext>
                  </a:extLst>
                </p:cNvPr>
                <p:cNvSpPr/>
                <p:nvPr/>
              </p:nvSpPr>
              <p:spPr>
                <a:xfrm>
                  <a:off x="7746552" y="3030924"/>
                  <a:ext cx="432000" cy="1267916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787979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454D08B0-1C04-40B8-18A0-CA22293360E6}"/>
                    </a:ext>
                  </a:extLst>
                </p:cNvPr>
                <p:cNvSpPr/>
                <p:nvPr/>
              </p:nvSpPr>
              <p:spPr>
                <a:xfrm>
                  <a:off x="9399711" y="3043958"/>
                  <a:ext cx="432000" cy="1267916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787979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8CD8D57A-9711-A454-3B89-DACF8374C14B}"/>
                  </a:ext>
                </a:extLst>
              </p:cNvPr>
              <p:cNvGrpSpPr/>
              <p:nvPr/>
            </p:nvGrpSpPr>
            <p:grpSpPr>
              <a:xfrm>
                <a:off x="8349944" y="2791143"/>
                <a:ext cx="1368177" cy="1080000"/>
                <a:chOff x="8244941" y="3061531"/>
                <a:chExt cx="1094665" cy="1045784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9125DE75-543F-AE01-B740-36C4847D868D}"/>
                    </a:ext>
                  </a:extLst>
                </p:cNvPr>
                <p:cNvGrpSpPr/>
                <p:nvPr/>
              </p:nvGrpSpPr>
              <p:grpSpPr>
                <a:xfrm>
                  <a:off x="8245083" y="3567315"/>
                  <a:ext cx="1094523" cy="540000"/>
                  <a:chOff x="8245083" y="3577706"/>
                  <a:chExt cx="1094523" cy="433185"/>
                </a:xfrm>
              </p:grpSpPr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3A08CEC8-CA2C-4E8B-A80D-84DC4F3C406F}"/>
                      </a:ext>
                    </a:extLst>
                  </p:cNvPr>
                  <p:cNvSpPr/>
                  <p:nvPr/>
                </p:nvSpPr>
                <p:spPr>
                  <a:xfrm>
                    <a:off x="8245083" y="3577706"/>
                    <a:ext cx="1094523" cy="433185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787979">
                        <a:lumMod val="60000"/>
                        <a:lumOff val="4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82" name="Group 81">
                    <a:extLst>
                      <a:ext uri="{FF2B5EF4-FFF2-40B4-BE49-F238E27FC236}">
                        <a16:creationId xmlns:a16="http://schemas.microsoft.com/office/drawing/2014/main" id="{06BE952C-A451-B8AC-AAFB-2CD3020CB925}"/>
                      </a:ext>
                    </a:extLst>
                  </p:cNvPr>
                  <p:cNvGrpSpPr/>
                  <p:nvPr/>
                </p:nvGrpSpPr>
                <p:grpSpPr>
                  <a:xfrm>
                    <a:off x="8703162" y="3600479"/>
                    <a:ext cx="494818" cy="96193"/>
                    <a:chOff x="8692771" y="3600479"/>
                    <a:chExt cx="494818" cy="96193"/>
                  </a:xfrm>
                </p:grpSpPr>
                <p:grpSp>
                  <p:nvGrpSpPr>
                    <p:cNvPr id="83" name="Group 82">
                      <a:extLst>
                        <a:ext uri="{FF2B5EF4-FFF2-40B4-BE49-F238E27FC236}">
                          <a16:creationId xmlns:a16="http://schemas.microsoft.com/office/drawing/2014/main" id="{F34415C5-C8D3-702F-61D2-E2503E55EC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2771" y="3600479"/>
                      <a:ext cx="317476" cy="96193"/>
                      <a:chOff x="8796681" y="3600479"/>
                      <a:chExt cx="317476" cy="96193"/>
                    </a:xfrm>
                  </p:grpSpPr>
                  <p:sp>
                    <p:nvSpPr>
                      <p:cNvPr id="85" name="Rectangle 84">
                        <a:extLst>
                          <a:ext uri="{FF2B5EF4-FFF2-40B4-BE49-F238E27FC236}">
                            <a16:creationId xmlns:a16="http://schemas.microsoft.com/office/drawing/2014/main" id="{9AC2058F-B028-33E0-ECBE-CF1FE67147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6681" y="3600479"/>
                        <a:ext cx="139502" cy="89746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12700" cap="flat" cmpd="sng" algn="ctr">
                        <a:solidFill>
                          <a:srgbClr val="047BC1">
                            <a:shade val="15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6" name="Rectangle 85">
                        <a:extLst>
                          <a:ext uri="{FF2B5EF4-FFF2-40B4-BE49-F238E27FC236}">
                            <a16:creationId xmlns:a16="http://schemas.microsoft.com/office/drawing/2014/main" id="{CBF44E04-9985-FBE8-CA72-4C4F1F64B1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74655" y="3606926"/>
                        <a:ext cx="139502" cy="89746"/>
                      </a:xfrm>
                      <a:prstGeom prst="rect">
                        <a:avLst/>
                      </a:prstGeom>
                      <a:solidFill>
                        <a:srgbClr val="FFFFFF">
                          <a:lumMod val="75000"/>
                        </a:srgbClr>
                      </a:solidFill>
                      <a:ln w="12700" cap="flat" cmpd="sng" algn="ctr">
                        <a:solidFill>
                          <a:srgbClr val="047BC1">
                            <a:shade val="15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84" name="Rectangle 83">
                      <a:extLst>
                        <a:ext uri="{FF2B5EF4-FFF2-40B4-BE49-F238E27FC236}">
                          <a16:creationId xmlns:a16="http://schemas.microsoft.com/office/drawing/2014/main" id="{FC3C7881-4244-4640-3DFF-7E3B9BC066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48087" y="3603138"/>
                      <a:ext cx="139502" cy="89746"/>
                    </a:xfrm>
                    <a:prstGeom prst="rect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12700" cap="flat" cmpd="sng" algn="ctr">
                      <a:solidFill>
                        <a:srgbClr val="047BC1">
                          <a:shade val="1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9B8F955C-6CA8-EE94-5B6B-316E41911E81}"/>
                    </a:ext>
                  </a:extLst>
                </p:cNvPr>
                <p:cNvGrpSpPr/>
                <p:nvPr/>
              </p:nvGrpSpPr>
              <p:grpSpPr>
                <a:xfrm>
                  <a:off x="8244941" y="3061531"/>
                  <a:ext cx="1094520" cy="468000"/>
                  <a:chOff x="8245031" y="3577706"/>
                  <a:chExt cx="1094520" cy="433185"/>
                </a:xfrm>
              </p:grpSpPr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0CA5B848-2F07-B057-353C-29B560222390}"/>
                      </a:ext>
                    </a:extLst>
                  </p:cNvPr>
                  <p:cNvSpPr/>
                  <p:nvPr/>
                </p:nvSpPr>
                <p:spPr>
                  <a:xfrm>
                    <a:off x="8245031" y="3577706"/>
                    <a:ext cx="1094520" cy="433185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787979">
                        <a:lumMod val="60000"/>
                        <a:lumOff val="4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1EF20ACE-838D-66CF-4E6C-52CA11A2F48D}"/>
                      </a:ext>
                    </a:extLst>
                  </p:cNvPr>
                  <p:cNvGrpSpPr/>
                  <p:nvPr/>
                </p:nvGrpSpPr>
                <p:grpSpPr>
                  <a:xfrm>
                    <a:off x="8703162" y="3600479"/>
                    <a:ext cx="494818" cy="96193"/>
                    <a:chOff x="8692771" y="3600479"/>
                    <a:chExt cx="494818" cy="96193"/>
                  </a:xfrm>
                </p:grpSpPr>
                <p:grpSp>
                  <p:nvGrpSpPr>
                    <p:cNvPr id="77" name="Group 76">
                      <a:extLst>
                        <a:ext uri="{FF2B5EF4-FFF2-40B4-BE49-F238E27FC236}">
                          <a16:creationId xmlns:a16="http://schemas.microsoft.com/office/drawing/2014/main" id="{BB266411-92B2-7F8C-E5AA-DA9A72B2FE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2771" y="3600479"/>
                      <a:ext cx="317476" cy="96193"/>
                      <a:chOff x="8796681" y="3600479"/>
                      <a:chExt cx="317476" cy="96193"/>
                    </a:xfrm>
                  </p:grpSpPr>
                  <p:sp>
                    <p:nvSpPr>
                      <p:cNvPr id="79" name="Rectangle 78">
                        <a:extLst>
                          <a:ext uri="{FF2B5EF4-FFF2-40B4-BE49-F238E27FC236}">
                            <a16:creationId xmlns:a16="http://schemas.microsoft.com/office/drawing/2014/main" id="{8C1F2DD5-3B17-2471-6204-ABFC35FB73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6681" y="3600479"/>
                        <a:ext cx="139502" cy="89746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12700" cap="flat" cmpd="sng" algn="ctr">
                        <a:solidFill>
                          <a:srgbClr val="047BC1">
                            <a:shade val="15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0" name="Rectangle 79">
                        <a:extLst>
                          <a:ext uri="{FF2B5EF4-FFF2-40B4-BE49-F238E27FC236}">
                            <a16:creationId xmlns:a16="http://schemas.microsoft.com/office/drawing/2014/main" id="{04240C80-FB3A-849E-157B-F7CA5BD350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74655" y="3606926"/>
                        <a:ext cx="139502" cy="89746"/>
                      </a:xfrm>
                      <a:prstGeom prst="rect">
                        <a:avLst/>
                      </a:prstGeom>
                      <a:solidFill>
                        <a:srgbClr val="FFFFFF">
                          <a:lumMod val="75000"/>
                        </a:srgbClr>
                      </a:solidFill>
                      <a:ln w="12700" cap="flat" cmpd="sng" algn="ctr">
                        <a:solidFill>
                          <a:srgbClr val="047BC1">
                            <a:shade val="15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99C41A5E-7AF7-13EC-9DE6-36D977317A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48087" y="3603138"/>
                      <a:ext cx="139502" cy="89746"/>
                    </a:xfrm>
                    <a:prstGeom prst="rect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12700" cap="flat" cmpd="sng" algn="ctr">
                      <a:solidFill>
                        <a:srgbClr val="047BC1">
                          <a:shade val="1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BF22F9C-9758-7CC7-384E-A1862D65F058}"/>
                  </a:ext>
                </a:extLst>
              </p:cNvPr>
              <p:cNvSpPr/>
              <p:nvPr/>
            </p:nvSpPr>
            <p:spPr>
              <a:xfrm>
                <a:off x="8359454" y="3953094"/>
                <a:ext cx="1368000" cy="290601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787979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90" name="Graphic 55" descr="Laptop outline">
              <a:extLst>
                <a:ext uri="{FF2B5EF4-FFF2-40B4-BE49-F238E27FC236}">
                  <a16:creationId xmlns:a16="http://schemas.microsoft.com/office/drawing/2014/main" id="{CE3F48F5-440D-02C1-3E71-9F3D379D0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64230" y="1307493"/>
              <a:ext cx="5233632" cy="4680000"/>
            </a:xfrm>
            <a:prstGeom prst="rect">
              <a:avLst/>
            </a:prstGeom>
          </p:spPr>
        </p:pic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B5354590-5551-06FE-D060-C35CFBD2E2E0}"/>
                </a:ext>
              </a:extLst>
            </p:cNvPr>
            <p:cNvSpPr/>
            <p:nvPr/>
          </p:nvSpPr>
          <p:spPr>
            <a:xfrm rot="5400000">
              <a:off x="6818691" y="3305611"/>
              <a:ext cx="1546072" cy="348125"/>
            </a:xfrm>
            <a:prstGeom prst="round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88FCBE3A-D6A0-9DFB-4FFE-0B269DFE4CB9}"/>
                </a:ext>
              </a:extLst>
            </p:cNvPr>
            <p:cNvSpPr/>
            <p:nvPr/>
          </p:nvSpPr>
          <p:spPr>
            <a:xfrm>
              <a:off x="5436168" y="1307493"/>
              <a:ext cx="1816687" cy="884989"/>
            </a:xfrm>
            <a:prstGeom prst="wedgeRoundRectCallout">
              <a:avLst>
                <a:gd name="adj1" fmla="val 64029"/>
                <a:gd name="adj2" fmla="val 109465"/>
                <a:gd name="adj3" fmla="val 16667"/>
              </a:avLst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NAVIGATION</a:t>
              </a: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2185BE31-DB9A-A543-6F66-936C08A3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1" y="852055"/>
            <a:ext cx="8636085" cy="51954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V3 v V4</a:t>
            </a:r>
          </a:p>
        </p:txBody>
      </p:sp>
    </p:spTree>
    <p:extLst>
      <p:ext uri="{BB962C8B-B14F-4D97-AF65-F5344CB8AC3E}">
        <p14:creationId xmlns:p14="http://schemas.microsoft.com/office/powerpoint/2010/main" val="77283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2FBB-D465-88F8-6C56-CA167BAA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A209E-9A76-2950-0C85-B25248DB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F5435-C0BC-0383-0CD3-88E7AD03A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BBC33D90-9DCA-9795-6118-B117A7A08421}"/>
              </a:ext>
            </a:extLst>
          </p:cNvPr>
          <p:cNvSpPr txBox="1">
            <a:spLocks/>
          </p:cNvSpPr>
          <p:nvPr/>
        </p:nvSpPr>
        <p:spPr>
          <a:xfrm>
            <a:off x="9000776" y="192610"/>
            <a:ext cx="3057834" cy="51954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glow rad="508000">
              <a:schemeClr val="bg1">
                <a:alpha val="90000"/>
              </a:schemeClr>
            </a:glo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E5F73"/>
                </a:solidFill>
              </a:rPr>
              <a:t>V3 Screenshot</a:t>
            </a:r>
          </a:p>
        </p:txBody>
      </p:sp>
    </p:spTree>
    <p:extLst>
      <p:ext uri="{BB962C8B-B14F-4D97-AF65-F5344CB8AC3E}">
        <p14:creationId xmlns:p14="http://schemas.microsoft.com/office/powerpoint/2010/main" val="378323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2FBB-D465-88F8-6C56-CA167BAA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A209E-9A76-2950-0C85-B25248DB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F5435-C0BC-0383-0CD3-88E7AD03A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8B66069-118D-7D0D-7EDA-ACB8D8F97149}"/>
              </a:ext>
            </a:extLst>
          </p:cNvPr>
          <p:cNvSpPr/>
          <p:nvPr/>
        </p:nvSpPr>
        <p:spPr>
          <a:xfrm>
            <a:off x="1971040" y="2083245"/>
            <a:ext cx="8434832" cy="11064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9546D40-B98F-1ADC-A66B-C6DB21611D3A}"/>
              </a:ext>
            </a:extLst>
          </p:cNvPr>
          <p:cNvSpPr txBox="1">
            <a:spLocks/>
          </p:cNvSpPr>
          <p:nvPr/>
        </p:nvSpPr>
        <p:spPr>
          <a:xfrm>
            <a:off x="9000776" y="192610"/>
            <a:ext cx="3057834" cy="51954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glow rad="508000">
              <a:schemeClr val="bg1">
                <a:alpha val="90000"/>
              </a:schemeClr>
            </a:glo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E5F73"/>
                </a:solidFill>
              </a:rPr>
              <a:t>V3 Screenshot</a:t>
            </a:r>
          </a:p>
        </p:txBody>
      </p:sp>
    </p:spTree>
    <p:extLst>
      <p:ext uri="{BB962C8B-B14F-4D97-AF65-F5344CB8AC3E}">
        <p14:creationId xmlns:p14="http://schemas.microsoft.com/office/powerpoint/2010/main" val="48583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A50B-3EEE-CD6B-37F1-E03A410B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1BEF0-5C63-C334-92CB-B363AFDB5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1A2EF-C3CB-655C-0ADE-B822DE6B5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05C614FB-90BF-BC4A-B3CA-3BA9C21BEA91}"/>
              </a:ext>
            </a:extLst>
          </p:cNvPr>
          <p:cNvSpPr txBox="1">
            <a:spLocks/>
          </p:cNvSpPr>
          <p:nvPr/>
        </p:nvSpPr>
        <p:spPr>
          <a:xfrm>
            <a:off x="9000776" y="192610"/>
            <a:ext cx="3057834" cy="51954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glow rad="508000">
              <a:schemeClr val="bg1">
                <a:alpha val="90000"/>
              </a:schemeClr>
            </a:glo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E5F73"/>
                </a:solidFill>
              </a:rPr>
              <a:t>V3 Screenshot</a:t>
            </a:r>
          </a:p>
        </p:txBody>
      </p:sp>
    </p:spTree>
    <p:extLst>
      <p:ext uri="{BB962C8B-B14F-4D97-AF65-F5344CB8AC3E}">
        <p14:creationId xmlns:p14="http://schemas.microsoft.com/office/powerpoint/2010/main" val="216501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Graphnet">
      <a:dk1>
        <a:srgbClr val="000000"/>
      </a:dk1>
      <a:lt1>
        <a:srgbClr val="FFFFFF"/>
      </a:lt1>
      <a:dk2>
        <a:srgbClr val="86306F"/>
      </a:dk2>
      <a:lt2>
        <a:srgbClr val="787979"/>
      </a:lt2>
      <a:accent1>
        <a:srgbClr val="047BC1"/>
      </a:accent1>
      <a:accent2>
        <a:srgbClr val="461036"/>
      </a:accent2>
      <a:accent3>
        <a:srgbClr val="46B6A3"/>
      </a:accent3>
      <a:accent4>
        <a:srgbClr val="EF4781"/>
      </a:accent4>
      <a:accent5>
        <a:srgbClr val="4FA9C3"/>
      </a:accent5>
      <a:accent6>
        <a:srgbClr val="1C9AD6"/>
      </a:accent6>
      <a:hlink>
        <a:srgbClr val="9E2F79"/>
      </a:hlink>
      <a:folHlink>
        <a:srgbClr val="9E2F7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HS GM">
      <a:dk1>
        <a:srgbClr val="415563"/>
      </a:dk1>
      <a:lt1>
        <a:srgbClr val="FFFFFF"/>
      </a:lt1>
      <a:dk2>
        <a:srgbClr val="415563"/>
      </a:dk2>
      <a:lt2>
        <a:srgbClr val="E8EDEE"/>
      </a:lt2>
      <a:accent1>
        <a:srgbClr val="AE2473"/>
      </a:accent1>
      <a:accent2>
        <a:srgbClr val="ED7D31"/>
      </a:accent2>
      <a:accent3>
        <a:srgbClr val="005EB8"/>
      </a:accent3>
      <a:accent4>
        <a:srgbClr val="FFC000"/>
      </a:accent4>
      <a:accent5>
        <a:srgbClr val="FFFFFF"/>
      </a:accent5>
      <a:accent6>
        <a:srgbClr val="28B5E9"/>
      </a:accent6>
      <a:hlink>
        <a:srgbClr val="006AB4"/>
      </a:hlink>
      <a:folHlink>
        <a:srgbClr val="AE247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108</Words>
  <Application>Microsoft Office PowerPoint</Application>
  <PresentationFormat>Widescreen</PresentationFormat>
  <Paragraphs>36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Times New Roman</vt:lpstr>
      <vt:lpstr>Office Theme 2013 - 2022</vt:lpstr>
      <vt:lpstr>Office Theme</vt:lpstr>
      <vt:lpstr>GMCR V4 Deployment  Differences between V3 and V4: Comparing Screenshots  Seán Bradbury  Senior Project Manager, NHS GM   April 2025</vt:lpstr>
      <vt:lpstr>V3 v V4</vt:lpstr>
      <vt:lpstr>V3 v V4</vt:lpstr>
      <vt:lpstr>PowerPoint Presentation</vt:lpstr>
      <vt:lpstr>PowerPoint Presentation</vt:lpstr>
      <vt:lpstr>V3 v V4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V3 v V4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BRADBURY, Sean (NHS GREATER MANCHESTER INTEGRATED CARE BOARD)</dc:creator>
  <cp:lastModifiedBy>BRADBURY, Sean (NHS GREATER MANCHESTER INTEGRATED CARE BOARD)</cp:lastModifiedBy>
  <cp:revision>2</cp:revision>
  <dcterms:created xsi:type="dcterms:W3CDTF">2025-04-23T14:20:31Z</dcterms:created>
  <dcterms:modified xsi:type="dcterms:W3CDTF">2025-05-16T09:16:54Z</dcterms:modified>
</cp:coreProperties>
</file>